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0"/>
  </p:notesMasterIdLst>
  <p:sldIdLst>
    <p:sldId id="326" r:id="rId2"/>
    <p:sldId id="346" r:id="rId3"/>
    <p:sldId id="327" r:id="rId4"/>
    <p:sldId id="328" r:id="rId5"/>
    <p:sldId id="329" r:id="rId6"/>
    <p:sldId id="330" r:id="rId7"/>
    <p:sldId id="331" r:id="rId8"/>
    <p:sldId id="332" r:id="rId9"/>
  </p:sldIdLst>
  <p:sldSz cx="9144000" cy="6858000" type="screen4x3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Verdan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Verdan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Verdan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Verdan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Verdan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Verdan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Verdan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Verdan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Verdan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0000"/>
    <a:srgbClr val="0000FF"/>
    <a:srgbClr val="CC0099"/>
    <a:srgbClr val="00CC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90" d="100"/>
          <a:sy n="90" d="100"/>
        </p:scale>
        <p:origin x="679" y="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4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6.wmf"/><Relationship Id="rId1" Type="http://schemas.openxmlformats.org/officeDocument/2006/relationships/image" Target="../media/image16.wmf"/><Relationship Id="rId4" Type="http://schemas.openxmlformats.org/officeDocument/2006/relationships/image" Target="../media/image18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  <a:ea typeface="新細明體" charset="-120"/>
              </a:defRPr>
            </a:lvl1pPr>
          </a:lstStyle>
          <a:p>
            <a:pPr>
              <a:defRPr/>
            </a:pPr>
            <a:fld id="{2D55C339-AF26-49D7-985D-E9B77001EE5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3175" y="0"/>
            <a:ext cx="9147175" cy="6867525"/>
            <a:chOff x="-2" y="0"/>
            <a:chExt cx="5762" cy="4326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-2" y="0"/>
              <a:ext cx="5712" cy="4326"/>
              <a:chOff x="-2" y="0"/>
              <a:chExt cx="5712" cy="4326"/>
            </a:xfrm>
          </p:grpSpPr>
          <p:sp>
            <p:nvSpPr>
              <p:cNvPr id="8" name="Rectangle 4"/>
              <p:cNvSpPr>
                <a:spLocks noChangeArrowheads="1"/>
              </p:cNvSpPr>
              <p:nvPr/>
            </p:nvSpPr>
            <p:spPr bwMode="auto">
              <a:xfrm>
                <a:off x="-2" y="0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 smtClean="0"/>
              </a:p>
            </p:txBody>
          </p:sp>
          <p:sp>
            <p:nvSpPr>
              <p:cNvPr id="9" name="Rectangle 5"/>
              <p:cNvSpPr>
                <a:spLocks noChangeArrowheads="1"/>
              </p:cNvSpPr>
              <p:nvPr/>
            </p:nvSpPr>
            <p:spPr bwMode="auto">
              <a:xfrm>
                <a:off x="9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 smtClean="0"/>
              </a:p>
            </p:txBody>
          </p:sp>
          <p:sp>
            <p:nvSpPr>
              <p:cNvPr id="10" name="Rectangle 6"/>
              <p:cNvSpPr>
                <a:spLocks noChangeArrowheads="1"/>
              </p:cNvSpPr>
              <p:nvPr/>
            </p:nvSpPr>
            <p:spPr bwMode="auto">
              <a:xfrm>
                <a:off x="19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 smtClean="0"/>
              </a:p>
            </p:txBody>
          </p:sp>
          <p:sp>
            <p:nvSpPr>
              <p:cNvPr id="11" name="Rectangle 7"/>
              <p:cNvSpPr>
                <a:spLocks noChangeArrowheads="1"/>
              </p:cNvSpPr>
              <p:nvPr/>
            </p:nvSpPr>
            <p:spPr bwMode="auto">
              <a:xfrm>
                <a:off x="28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 smtClean="0"/>
              </a:p>
            </p:txBody>
          </p:sp>
          <p:sp>
            <p:nvSpPr>
              <p:cNvPr id="12" name="Rectangle 8"/>
              <p:cNvSpPr>
                <a:spLocks noChangeArrowheads="1"/>
              </p:cNvSpPr>
              <p:nvPr/>
            </p:nvSpPr>
            <p:spPr bwMode="auto">
              <a:xfrm>
                <a:off x="38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 smtClean="0"/>
              </a:p>
            </p:txBody>
          </p:sp>
          <p:sp>
            <p:nvSpPr>
              <p:cNvPr id="13" name="Rectangle 9"/>
              <p:cNvSpPr>
                <a:spLocks noChangeArrowheads="1"/>
              </p:cNvSpPr>
              <p:nvPr/>
            </p:nvSpPr>
            <p:spPr bwMode="auto">
              <a:xfrm>
                <a:off x="47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 smtClean="0"/>
              </a:p>
            </p:txBody>
          </p:sp>
          <p:sp>
            <p:nvSpPr>
              <p:cNvPr id="14" name="Rectangle 10"/>
              <p:cNvSpPr>
                <a:spLocks noChangeArrowheads="1"/>
              </p:cNvSpPr>
              <p:nvPr/>
            </p:nvSpPr>
            <p:spPr bwMode="auto">
              <a:xfrm>
                <a:off x="57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 smtClean="0"/>
              </a:p>
            </p:txBody>
          </p:sp>
          <p:sp>
            <p:nvSpPr>
              <p:cNvPr id="15" name="Rectangle 11"/>
              <p:cNvSpPr>
                <a:spLocks noChangeArrowheads="1"/>
              </p:cNvSpPr>
              <p:nvPr/>
            </p:nvSpPr>
            <p:spPr bwMode="auto">
              <a:xfrm>
                <a:off x="67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 smtClean="0"/>
              </a:p>
            </p:txBody>
          </p:sp>
          <p:sp>
            <p:nvSpPr>
              <p:cNvPr id="16" name="Rectangle 12"/>
              <p:cNvSpPr>
                <a:spLocks noChangeArrowheads="1"/>
              </p:cNvSpPr>
              <p:nvPr/>
            </p:nvSpPr>
            <p:spPr bwMode="auto">
              <a:xfrm>
                <a:off x="76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 smtClean="0"/>
              </a:p>
            </p:txBody>
          </p:sp>
          <p:sp>
            <p:nvSpPr>
              <p:cNvPr id="17" name="Rectangle 13"/>
              <p:cNvSpPr>
                <a:spLocks noChangeArrowheads="1"/>
              </p:cNvSpPr>
              <p:nvPr/>
            </p:nvSpPr>
            <p:spPr bwMode="auto">
              <a:xfrm>
                <a:off x="86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 smtClean="0"/>
              </a:p>
            </p:txBody>
          </p:sp>
          <p:sp>
            <p:nvSpPr>
              <p:cNvPr id="18" name="Rectangle 14"/>
              <p:cNvSpPr>
                <a:spLocks noChangeArrowheads="1"/>
              </p:cNvSpPr>
              <p:nvPr/>
            </p:nvSpPr>
            <p:spPr bwMode="auto">
              <a:xfrm>
                <a:off x="95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 smtClean="0"/>
              </a:p>
            </p:txBody>
          </p:sp>
          <p:sp>
            <p:nvSpPr>
              <p:cNvPr id="19" name="Rectangle 15"/>
              <p:cNvSpPr>
                <a:spLocks noChangeArrowheads="1"/>
              </p:cNvSpPr>
              <p:nvPr/>
            </p:nvSpPr>
            <p:spPr bwMode="auto">
              <a:xfrm>
                <a:off x="105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 smtClean="0"/>
              </a:p>
            </p:txBody>
          </p:sp>
          <p:sp>
            <p:nvSpPr>
              <p:cNvPr id="20" name="Rectangle 16"/>
              <p:cNvSpPr>
                <a:spLocks noChangeArrowheads="1"/>
              </p:cNvSpPr>
              <p:nvPr/>
            </p:nvSpPr>
            <p:spPr bwMode="auto">
              <a:xfrm>
                <a:off x="115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 smtClean="0"/>
              </a:p>
            </p:txBody>
          </p:sp>
          <p:sp>
            <p:nvSpPr>
              <p:cNvPr id="21" name="Rectangle 17"/>
              <p:cNvSpPr>
                <a:spLocks noChangeArrowheads="1"/>
              </p:cNvSpPr>
              <p:nvPr/>
            </p:nvSpPr>
            <p:spPr bwMode="auto">
              <a:xfrm>
                <a:off x="124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 smtClean="0"/>
              </a:p>
            </p:txBody>
          </p:sp>
          <p:sp>
            <p:nvSpPr>
              <p:cNvPr id="22" name="Rectangle 18"/>
              <p:cNvSpPr>
                <a:spLocks noChangeArrowheads="1"/>
              </p:cNvSpPr>
              <p:nvPr/>
            </p:nvSpPr>
            <p:spPr bwMode="auto">
              <a:xfrm>
                <a:off x="134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 smtClean="0"/>
              </a:p>
            </p:txBody>
          </p:sp>
          <p:sp>
            <p:nvSpPr>
              <p:cNvPr id="23" name="Rectangle 19"/>
              <p:cNvSpPr>
                <a:spLocks noChangeArrowheads="1"/>
              </p:cNvSpPr>
              <p:nvPr/>
            </p:nvSpPr>
            <p:spPr bwMode="auto">
              <a:xfrm>
                <a:off x="143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 smtClean="0"/>
              </a:p>
            </p:txBody>
          </p:sp>
          <p:sp>
            <p:nvSpPr>
              <p:cNvPr id="24" name="Rectangle 20"/>
              <p:cNvSpPr>
                <a:spLocks noChangeArrowheads="1"/>
              </p:cNvSpPr>
              <p:nvPr/>
            </p:nvSpPr>
            <p:spPr bwMode="auto">
              <a:xfrm>
                <a:off x="153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 smtClean="0"/>
              </a:p>
            </p:txBody>
          </p:sp>
          <p:sp>
            <p:nvSpPr>
              <p:cNvPr id="25" name="Rectangle 21"/>
              <p:cNvSpPr>
                <a:spLocks noChangeArrowheads="1"/>
              </p:cNvSpPr>
              <p:nvPr/>
            </p:nvSpPr>
            <p:spPr bwMode="auto">
              <a:xfrm>
                <a:off x="163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 smtClean="0"/>
              </a:p>
            </p:txBody>
          </p:sp>
          <p:sp>
            <p:nvSpPr>
              <p:cNvPr id="26" name="Rectangle 22"/>
              <p:cNvSpPr>
                <a:spLocks noChangeArrowheads="1"/>
              </p:cNvSpPr>
              <p:nvPr/>
            </p:nvSpPr>
            <p:spPr bwMode="auto">
              <a:xfrm>
                <a:off x="172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 smtClean="0"/>
              </a:p>
            </p:txBody>
          </p:sp>
          <p:sp>
            <p:nvSpPr>
              <p:cNvPr id="27" name="Rectangle 23"/>
              <p:cNvSpPr>
                <a:spLocks noChangeArrowheads="1"/>
              </p:cNvSpPr>
              <p:nvPr/>
            </p:nvSpPr>
            <p:spPr bwMode="auto">
              <a:xfrm>
                <a:off x="182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 smtClean="0"/>
              </a:p>
            </p:txBody>
          </p:sp>
          <p:sp>
            <p:nvSpPr>
              <p:cNvPr id="28" name="Rectangle 24"/>
              <p:cNvSpPr>
                <a:spLocks noChangeArrowheads="1"/>
              </p:cNvSpPr>
              <p:nvPr/>
            </p:nvSpPr>
            <p:spPr bwMode="auto">
              <a:xfrm>
                <a:off x="191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 smtClean="0"/>
              </a:p>
            </p:txBody>
          </p:sp>
          <p:sp>
            <p:nvSpPr>
              <p:cNvPr id="29" name="Rectangle 25"/>
              <p:cNvSpPr>
                <a:spLocks noChangeArrowheads="1"/>
              </p:cNvSpPr>
              <p:nvPr/>
            </p:nvSpPr>
            <p:spPr bwMode="auto">
              <a:xfrm>
                <a:off x="201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 smtClean="0"/>
              </a:p>
            </p:txBody>
          </p:sp>
          <p:sp>
            <p:nvSpPr>
              <p:cNvPr id="30" name="Rectangle 26"/>
              <p:cNvSpPr>
                <a:spLocks noChangeArrowheads="1"/>
              </p:cNvSpPr>
              <p:nvPr/>
            </p:nvSpPr>
            <p:spPr bwMode="auto">
              <a:xfrm>
                <a:off x="211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 smtClean="0"/>
              </a:p>
            </p:txBody>
          </p:sp>
          <p:sp>
            <p:nvSpPr>
              <p:cNvPr id="31" name="Rectangle 27"/>
              <p:cNvSpPr>
                <a:spLocks noChangeArrowheads="1"/>
              </p:cNvSpPr>
              <p:nvPr/>
            </p:nvSpPr>
            <p:spPr bwMode="auto">
              <a:xfrm>
                <a:off x="220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 smtClean="0"/>
              </a:p>
            </p:txBody>
          </p:sp>
          <p:sp>
            <p:nvSpPr>
              <p:cNvPr id="32" name="Rectangle 28"/>
              <p:cNvSpPr>
                <a:spLocks noChangeArrowheads="1"/>
              </p:cNvSpPr>
              <p:nvPr/>
            </p:nvSpPr>
            <p:spPr bwMode="auto">
              <a:xfrm>
                <a:off x="230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 smtClean="0"/>
              </a:p>
            </p:txBody>
          </p:sp>
          <p:sp>
            <p:nvSpPr>
              <p:cNvPr id="33" name="Rectangle 29"/>
              <p:cNvSpPr>
                <a:spLocks noChangeArrowheads="1"/>
              </p:cNvSpPr>
              <p:nvPr/>
            </p:nvSpPr>
            <p:spPr bwMode="auto">
              <a:xfrm>
                <a:off x="239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 smtClean="0"/>
              </a:p>
            </p:txBody>
          </p:sp>
          <p:sp>
            <p:nvSpPr>
              <p:cNvPr id="34" name="Rectangle 30"/>
              <p:cNvSpPr>
                <a:spLocks noChangeArrowheads="1"/>
              </p:cNvSpPr>
              <p:nvPr/>
            </p:nvSpPr>
            <p:spPr bwMode="auto">
              <a:xfrm>
                <a:off x="249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 smtClean="0"/>
              </a:p>
            </p:txBody>
          </p:sp>
          <p:sp>
            <p:nvSpPr>
              <p:cNvPr id="35" name="Rectangle 31"/>
              <p:cNvSpPr>
                <a:spLocks noChangeArrowheads="1"/>
              </p:cNvSpPr>
              <p:nvPr/>
            </p:nvSpPr>
            <p:spPr bwMode="auto">
              <a:xfrm>
                <a:off x="259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 smtClean="0"/>
              </a:p>
            </p:txBody>
          </p:sp>
          <p:sp>
            <p:nvSpPr>
              <p:cNvPr id="36" name="Rectangle 32"/>
              <p:cNvSpPr>
                <a:spLocks noChangeArrowheads="1"/>
              </p:cNvSpPr>
              <p:nvPr/>
            </p:nvSpPr>
            <p:spPr bwMode="auto">
              <a:xfrm>
                <a:off x="268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 smtClean="0"/>
              </a:p>
            </p:txBody>
          </p:sp>
          <p:sp>
            <p:nvSpPr>
              <p:cNvPr id="37" name="Rectangle 33"/>
              <p:cNvSpPr>
                <a:spLocks noChangeArrowheads="1"/>
              </p:cNvSpPr>
              <p:nvPr/>
            </p:nvSpPr>
            <p:spPr bwMode="auto">
              <a:xfrm>
                <a:off x="278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 smtClean="0"/>
              </a:p>
            </p:txBody>
          </p:sp>
          <p:sp>
            <p:nvSpPr>
              <p:cNvPr id="38" name="Rectangle 34"/>
              <p:cNvSpPr>
                <a:spLocks noChangeArrowheads="1"/>
              </p:cNvSpPr>
              <p:nvPr/>
            </p:nvSpPr>
            <p:spPr bwMode="auto">
              <a:xfrm>
                <a:off x="287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 smtClean="0"/>
              </a:p>
            </p:txBody>
          </p:sp>
          <p:sp>
            <p:nvSpPr>
              <p:cNvPr id="39" name="Rectangle 35"/>
              <p:cNvSpPr>
                <a:spLocks noChangeArrowheads="1"/>
              </p:cNvSpPr>
              <p:nvPr/>
            </p:nvSpPr>
            <p:spPr bwMode="auto">
              <a:xfrm>
                <a:off x="297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 smtClean="0"/>
              </a:p>
            </p:txBody>
          </p:sp>
          <p:sp>
            <p:nvSpPr>
              <p:cNvPr id="40" name="Rectangle 36"/>
              <p:cNvSpPr>
                <a:spLocks noChangeArrowheads="1"/>
              </p:cNvSpPr>
              <p:nvPr/>
            </p:nvSpPr>
            <p:spPr bwMode="auto">
              <a:xfrm>
                <a:off x="307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 smtClean="0"/>
              </a:p>
            </p:txBody>
          </p:sp>
          <p:sp>
            <p:nvSpPr>
              <p:cNvPr id="41" name="Rectangle 37"/>
              <p:cNvSpPr>
                <a:spLocks noChangeArrowheads="1"/>
              </p:cNvSpPr>
              <p:nvPr/>
            </p:nvSpPr>
            <p:spPr bwMode="auto">
              <a:xfrm>
                <a:off x="316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 smtClean="0"/>
              </a:p>
            </p:txBody>
          </p:sp>
          <p:sp>
            <p:nvSpPr>
              <p:cNvPr id="42" name="Rectangle 38"/>
              <p:cNvSpPr>
                <a:spLocks noChangeArrowheads="1"/>
              </p:cNvSpPr>
              <p:nvPr/>
            </p:nvSpPr>
            <p:spPr bwMode="auto">
              <a:xfrm>
                <a:off x="326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 smtClean="0"/>
              </a:p>
            </p:txBody>
          </p:sp>
          <p:sp>
            <p:nvSpPr>
              <p:cNvPr id="43" name="Rectangle 39"/>
              <p:cNvSpPr>
                <a:spLocks noChangeArrowheads="1"/>
              </p:cNvSpPr>
              <p:nvPr/>
            </p:nvSpPr>
            <p:spPr bwMode="auto">
              <a:xfrm>
                <a:off x="335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 smtClean="0"/>
              </a:p>
            </p:txBody>
          </p:sp>
          <p:sp>
            <p:nvSpPr>
              <p:cNvPr id="44" name="Rectangle 40"/>
              <p:cNvSpPr>
                <a:spLocks noChangeArrowheads="1"/>
              </p:cNvSpPr>
              <p:nvPr/>
            </p:nvSpPr>
            <p:spPr bwMode="auto">
              <a:xfrm>
                <a:off x="345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 smtClean="0"/>
              </a:p>
            </p:txBody>
          </p:sp>
          <p:sp>
            <p:nvSpPr>
              <p:cNvPr id="45" name="Rectangle 41"/>
              <p:cNvSpPr>
                <a:spLocks noChangeArrowheads="1"/>
              </p:cNvSpPr>
              <p:nvPr/>
            </p:nvSpPr>
            <p:spPr bwMode="auto">
              <a:xfrm>
                <a:off x="355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 smtClean="0"/>
              </a:p>
            </p:txBody>
          </p:sp>
          <p:sp>
            <p:nvSpPr>
              <p:cNvPr id="46" name="Rectangle 42"/>
              <p:cNvSpPr>
                <a:spLocks noChangeArrowheads="1"/>
              </p:cNvSpPr>
              <p:nvPr/>
            </p:nvSpPr>
            <p:spPr bwMode="auto">
              <a:xfrm>
                <a:off x="364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 smtClean="0"/>
              </a:p>
            </p:txBody>
          </p:sp>
          <p:sp>
            <p:nvSpPr>
              <p:cNvPr id="47" name="Rectangle 43"/>
              <p:cNvSpPr>
                <a:spLocks noChangeArrowheads="1"/>
              </p:cNvSpPr>
              <p:nvPr/>
            </p:nvSpPr>
            <p:spPr bwMode="auto">
              <a:xfrm>
                <a:off x="374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 smtClean="0"/>
              </a:p>
            </p:txBody>
          </p:sp>
          <p:sp>
            <p:nvSpPr>
              <p:cNvPr id="48" name="Rectangle 44"/>
              <p:cNvSpPr>
                <a:spLocks noChangeArrowheads="1"/>
              </p:cNvSpPr>
              <p:nvPr/>
            </p:nvSpPr>
            <p:spPr bwMode="auto">
              <a:xfrm>
                <a:off x="383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 smtClean="0"/>
              </a:p>
            </p:txBody>
          </p:sp>
          <p:sp>
            <p:nvSpPr>
              <p:cNvPr id="49" name="Rectangle 45"/>
              <p:cNvSpPr>
                <a:spLocks noChangeArrowheads="1"/>
              </p:cNvSpPr>
              <p:nvPr/>
            </p:nvSpPr>
            <p:spPr bwMode="auto">
              <a:xfrm>
                <a:off x="393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 smtClean="0"/>
              </a:p>
            </p:txBody>
          </p:sp>
          <p:sp>
            <p:nvSpPr>
              <p:cNvPr id="50" name="Rectangle 46"/>
              <p:cNvSpPr>
                <a:spLocks noChangeArrowheads="1"/>
              </p:cNvSpPr>
              <p:nvPr/>
            </p:nvSpPr>
            <p:spPr bwMode="auto">
              <a:xfrm>
                <a:off x="403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 smtClean="0"/>
              </a:p>
            </p:txBody>
          </p:sp>
          <p:sp>
            <p:nvSpPr>
              <p:cNvPr id="51" name="Rectangle 47"/>
              <p:cNvSpPr>
                <a:spLocks noChangeArrowheads="1"/>
              </p:cNvSpPr>
              <p:nvPr/>
            </p:nvSpPr>
            <p:spPr bwMode="auto">
              <a:xfrm>
                <a:off x="412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 smtClean="0"/>
              </a:p>
            </p:txBody>
          </p:sp>
          <p:sp>
            <p:nvSpPr>
              <p:cNvPr id="52" name="Rectangle 48"/>
              <p:cNvSpPr>
                <a:spLocks noChangeArrowheads="1"/>
              </p:cNvSpPr>
              <p:nvPr/>
            </p:nvSpPr>
            <p:spPr bwMode="auto">
              <a:xfrm>
                <a:off x="422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 smtClean="0"/>
              </a:p>
            </p:txBody>
          </p:sp>
          <p:sp>
            <p:nvSpPr>
              <p:cNvPr id="53" name="Rectangle 49"/>
              <p:cNvSpPr>
                <a:spLocks noChangeArrowheads="1"/>
              </p:cNvSpPr>
              <p:nvPr/>
            </p:nvSpPr>
            <p:spPr bwMode="auto">
              <a:xfrm>
                <a:off x="431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 smtClean="0"/>
              </a:p>
            </p:txBody>
          </p:sp>
          <p:sp>
            <p:nvSpPr>
              <p:cNvPr id="54" name="Rectangle 50"/>
              <p:cNvSpPr>
                <a:spLocks noChangeArrowheads="1"/>
              </p:cNvSpPr>
              <p:nvPr/>
            </p:nvSpPr>
            <p:spPr bwMode="auto">
              <a:xfrm>
                <a:off x="441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 smtClean="0"/>
              </a:p>
            </p:txBody>
          </p:sp>
          <p:sp>
            <p:nvSpPr>
              <p:cNvPr id="55" name="Rectangle 51"/>
              <p:cNvSpPr>
                <a:spLocks noChangeArrowheads="1"/>
              </p:cNvSpPr>
              <p:nvPr/>
            </p:nvSpPr>
            <p:spPr bwMode="auto">
              <a:xfrm>
                <a:off x="451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 smtClean="0"/>
              </a:p>
            </p:txBody>
          </p:sp>
          <p:sp>
            <p:nvSpPr>
              <p:cNvPr id="56" name="Rectangle 52"/>
              <p:cNvSpPr>
                <a:spLocks noChangeArrowheads="1"/>
              </p:cNvSpPr>
              <p:nvPr/>
            </p:nvSpPr>
            <p:spPr bwMode="auto">
              <a:xfrm>
                <a:off x="460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 smtClean="0"/>
              </a:p>
            </p:txBody>
          </p:sp>
          <p:sp>
            <p:nvSpPr>
              <p:cNvPr id="57" name="Rectangle 53"/>
              <p:cNvSpPr>
                <a:spLocks noChangeArrowheads="1"/>
              </p:cNvSpPr>
              <p:nvPr/>
            </p:nvSpPr>
            <p:spPr bwMode="auto">
              <a:xfrm>
                <a:off x="470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 smtClean="0"/>
              </a:p>
            </p:txBody>
          </p:sp>
          <p:sp>
            <p:nvSpPr>
              <p:cNvPr id="58" name="Rectangle 54"/>
              <p:cNvSpPr>
                <a:spLocks noChangeArrowheads="1"/>
              </p:cNvSpPr>
              <p:nvPr/>
            </p:nvSpPr>
            <p:spPr bwMode="auto">
              <a:xfrm>
                <a:off x="479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 smtClean="0"/>
              </a:p>
            </p:txBody>
          </p:sp>
          <p:sp>
            <p:nvSpPr>
              <p:cNvPr id="59" name="Rectangle 55"/>
              <p:cNvSpPr>
                <a:spLocks noChangeArrowheads="1"/>
              </p:cNvSpPr>
              <p:nvPr/>
            </p:nvSpPr>
            <p:spPr bwMode="auto">
              <a:xfrm>
                <a:off x="489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 smtClean="0"/>
              </a:p>
            </p:txBody>
          </p:sp>
          <p:sp>
            <p:nvSpPr>
              <p:cNvPr id="60" name="Rectangle 56"/>
              <p:cNvSpPr>
                <a:spLocks noChangeArrowheads="1"/>
              </p:cNvSpPr>
              <p:nvPr/>
            </p:nvSpPr>
            <p:spPr bwMode="auto">
              <a:xfrm>
                <a:off x="499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 smtClean="0"/>
              </a:p>
            </p:txBody>
          </p:sp>
          <p:sp>
            <p:nvSpPr>
              <p:cNvPr id="61" name="Rectangle 57"/>
              <p:cNvSpPr>
                <a:spLocks noChangeArrowheads="1"/>
              </p:cNvSpPr>
              <p:nvPr/>
            </p:nvSpPr>
            <p:spPr bwMode="auto">
              <a:xfrm>
                <a:off x="508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 smtClean="0"/>
              </a:p>
            </p:txBody>
          </p:sp>
          <p:sp>
            <p:nvSpPr>
              <p:cNvPr id="62" name="Rectangle 58"/>
              <p:cNvSpPr>
                <a:spLocks noChangeArrowheads="1"/>
              </p:cNvSpPr>
              <p:nvPr/>
            </p:nvSpPr>
            <p:spPr bwMode="auto">
              <a:xfrm>
                <a:off x="518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 smtClean="0"/>
              </a:p>
            </p:txBody>
          </p:sp>
          <p:sp>
            <p:nvSpPr>
              <p:cNvPr id="63" name="Rectangle 59"/>
              <p:cNvSpPr>
                <a:spLocks noChangeArrowheads="1"/>
              </p:cNvSpPr>
              <p:nvPr/>
            </p:nvSpPr>
            <p:spPr bwMode="auto">
              <a:xfrm>
                <a:off x="527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 smtClean="0"/>
              </a:p>
            </p:txBody>
          </p:sp>
          <p:sp>
            <p:nvSpPr>
              <p:cNvPr id="64" name="Rectangle 60"/>
              <p:cNvSpPr>
                <a:spLocks noChangeArrowheads="1"/>
              </p:cNvSpPr>
              <p:nvPr/>
            </p:nvSpPr>
            <p:spPr bwMode="auto">
              <a:xfrm>
                <a:off x="537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 smtClean="0"/>
              </a:p>
            </p:txBody>
          </p:sp>
          <p:sp>
            <p:nvSpPr>
              <p:cNvPr id="65" name="Rectangle 61"/>
              <p:cNvSpPr>
                <a:spLocks noChangeArrowheads="1"/>
              </p:cNvSpPr>
              <p:nvPr/>
            </p:nvSpPr>
            <p:spPr bwMode="auto">
              <a:xfrm>
                <a:off x="547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 smtClean="0"/>
              </a:p>
            </p:txBody>
          </p:sp>
          <p:sp>
            <p:nvSpPr>
              <p:cNvPr id="66" name="Rectangle 62"/>
              <p:cNvSpPr>
                <a:spLocks noChangeArrowheads="1"/>
              </p:cNvSpPr>
              <p:nvPr/>
            </p:nvSpPr>
            <p:spPr bwMode="auto">
              <a:xfrm>
                <a:off x="556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 smtClean="0"/>
              </a:p>
            </p:txBody>
          </p:sp>
          <p:sp>
            <p:nvSpPr>
              <p:cNvPr id="67" name="Rectangle 63"/>
              <p:cNvSpPr>
                <a:spLocks noChangeArrowheads="1"/>
              </p:cNvSpPr>
              <p:nvPr/>
            </p:nvSpPr>
            <p:spPr bwMode="auto">
              <a:xfrm>
                <a:off x="566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 smtClean="0"/>
              </a:p>
            </p:txBody>
          </p:sp>
        </p:grpSp>
        <p:sp>
          <p:nvSpPr>
            <p:cNvPr id="6" name="Rectangle 64"/>
            <p:cNvSpPr>
              <a:spLocks noChangeArrowheads="1"/>
            </p:cNvSpPr>
            <p:nvPr userDrawn="1"/>
          </p:nvSpPr>
          <p:spPr bwMode="auto">
            <a:xfrm>
              <a:off x="429" y="0"/>
              <a:ext cx="5331" cy="4320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mtClean="0"/>
            </a:p>
          </p:txBody>
        </p:sp>
        <p:sp>
          <p:nvSpPr>
            <p:cNvPr id="7" name="Rectangle 65"/>
            <p:cNvSpPr>
              <a:spLocks noChangeArrowheads="1"/>
            </p:cNvSpPr>
            <p:nvPr userDrawn="1"/>
          </p:nvSpPr>
          <p:spPr bwMode="auto">
            <a:xfrm>
              <a:off x="0" y="0"/>
              <a:ext cx="5760" cy="321"/>
            </a:xfrm>
            <a:prstGeom prst="rect">
              <a:avLst/>
            </a:prstGeom>
            <a:solidFill>
              <a:schemeClr val="hlink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mtClean="0"/>
            </a:p>
          </p:txBody>
        </p:sp>
      </p:grpSp>
      <p:sp>
        <p:nvSpPr>
          <p:cNvPr id="68" name="Rectangle 66"/>
          <p:cNvSpPr>
            <a:spLocks noChangeArrowheads="1"/>
          </p:cNvSpPr>
          <p:nvPr/>
        </p:nvSpPr>
        <p:spPr bwMode="auto">
          <a:xfrm>
            <a:off x="3505200" y="2590800"/>
            <a:ext cx="4892675" cy="76200"/>
          </a:xfrm>
          <a:prstGeom prst="rect">
            <a:avLst/>
          </a:prstGeom>
          <a:solidFill>
            <a:schemeClr val="hlink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defRPr/>
            </a:pPr>
            <a:endParaRPr lang="zh-TW" altLang="zh-TW" smtClean="0"/>
          </a:p>
        </p:txBody>
      </p:sp>
      <p:sp>
        <p:nvSpPr>
          <p:cNvPr id="4163" name="Rectangle 67"/>
          <p:cNvSpPr>
            <a:spLocks noGrp="1" noChangeArrowheads="1"/>
          </p:cNvSpPr>
          <p:nvPr>
            <p:ph type="ctrTitle" sz="quarter"/>
          </p:nvPr>
        </p:nvSpPr>
        <p:spPr>
          <a:xfrm>
            <a:off x="779463" y="1096963"/>
            <a:ext cx="7678737" cy="1431925"/>
          </a:xfrm>
        </p:spPr>
        <p:txBody>
          <a:bodyPr/>
          <a:lstStyle>
            <a:lvl1pPr algn="r"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4164" name="Rectangle 6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021138" y="2860675"/>
            <a:ext cx="4437062" cy="3114675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dt" sz="quarter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1" name="Rectangle 7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E1E61-8716-4AA0-BE7C-69EAC5DD8A0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66740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D341AC-73A4-4054-B4E0-C21E24F4AE1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29234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994525" y="192088"/>
            <a:ext cx="2039938" cy="5903912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71538" y="192088"/>
            <a:ext cx="5970587" cy="5903912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7A0506-7346-443F-9588-4739AF31F85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04379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7FE4E5-1FD7-447A-880C-D2CA3051484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34290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53359C-87ED-4575-B781-7471B2DF61B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09666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912813" y="1905000"/>
            <a:ext cx="39782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043488" y="1905000"/>
            <a:ext cx="3979862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7CB809-E06E-451F-85BF-BE1E8394F85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22858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731A50-3397-4A5C-9B7D-6AFD9D371A8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39690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C65E3A-CEA2-4EE8-88E4-B05182A095D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9391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44039C-F41D-4648-BE61-24E4F95854E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178499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EDE661-ED02-4D7C-83FD-AF73403233D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92715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7650C4-A367-45DD-9C90-DEFE628AAFC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27385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7175" cy="6867525"/>
            <a:chOff x="0" y="0"/>
            <a:chExt cx="5762" cy="4326"/>
          </a:xfrm>
        </p:grpSpPr>
        <p:sp>
          <p:nvSpPr>
            <p:cNvPr id="1032" name="Rectangle 3"/>
            <p:cNvSpPr>
              <a:spLocks noChangeArrowheads="1"/>
            </p:cNvSpPr>
            <p:nvPr userDrawn="1"/>
          </p:nvSpPr>
          <p:spPr bwMode="hidden">
            <a:xfrm>
              <a:off x="0" y="0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mtClean="0"/>
            </a:p>
          </p:txBody>
        </p:sp>
        <p:sp>
          <p:nvSpPr>
            <p:cNvPr id="1033" name="Rectangle 4"/>
            <p:cNvSpPr>
              <a:spLocks noChangeArrowheads="1"/>
            </p:cNvSpPr>
            <p:nvPr userDrawn="1"/>
          </p:nvSpPr>
          <p:spPr bwMode="hidden">
            <a:xfrm>
              <a:off x="9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mtClean="0"/>
            </a:p>
          </p:txBody>
        </p:sp>
        <p:sp>
          <p:nvSpPr>
            <p:cNvPr id="1034" name="Rectangle 5"/>
            <p:cNvSpPr>
              <a:spLocks noChangeArrowheads="1"/>
            </p:cNvSpPr>
            <p:nvPr userDrawn="1"/>
          </p:nvSpPr>
          <p:spPr bwMode="hidden">
            <a:xfrm>
              <a:off x="19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mtClean="0"/>
            </a:p>
          </p:txBody>
        </p:sp>
        <p:sp>
          <p:nvSpPr>
            <p:cNvPr id="1035" name="Rectangle 6"/>
            <p:cNvSpPr>
              <a:spLocks noChangeArrowheads="1"/>
            </p:cNvSpPr>
            <p:nvPr userDrawn="1"/>
          </p:nvSpPr>
          <p:spPr bwMode="hidden">
            <a:xfrm>
              <a:off x="28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mtClean="0"/>
            </a:p>
          </p:txBody>
        </p:sp>
        <p:sp>
          <p:nvSpPr>
            <p:cNvPr id="1036" name="Rectangle 7"/>
            <p:cNvSpPr>
              <a:spLocks noChangeArrowheads="1"/>
            </p:cNvSpPr>
            <p:nvPr userDrawn="1"/>
          </p:nvSpPr>
          <p:spPr bwMode="hidden">
            <a:xfrm>
              <a:off x="38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mtClean="0"/>
            </a:p>
          </p:txBody>
        </p:sp>
        <p:sp>
          <p:nvSpPr>
            <p:cNvPr id="1037" name="Rectangle 8"/>
            <p:cNvSpPr>
              <a:spLocks noChangeArrowheads="1"/>
            </p:cNvSpPr>
            <p:nvPr userDrawn="1"/>
          </p:nvSpPr>
          <p:spPr bwMode="hidden">
            <a:xfrm>
              <a:off x="48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mtClean="0"/>
            </a:p>
          </p:txBody>
        </p:sp>
        <p:sp>
          <p:nvSpPr>
            <p:cNvPr id="1038" name="Rectangle 9"/>
            <p:cNvSpPr>
              <a:spLocks noChangeArrowheads="1"/>
            </p:cNvSpPr>
            <p:nvPr userDrawn="1"/>
          </p:nvSpPr>
          <p:spPr bwMode="hidden">
            <a:xfrm>
              <a:off x="57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mtClean="0"/>
            </a:p>
          </p:txBody>
        </p:sp>
        <p:sp>
          <p:nvSpPr>
            <p:cNvPr id="1039" name="Rectangle 10"/>
            <p:cNvSpPr>
              <a:spLocks noChangeArrowheads="1"/>
            </p:cNvSpPr>
            <p:nvPr userDrawn="1"/>
          </p:nvSpPr>
          <p:spPr bwMode="hidden">
            <a:xfrm>
              <a:off x="67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mtClean="0"/>
            </a:p>
          </p:txBody>
        </p:sp>
        <p:sp>
          <p:nvSpPr>
            <p:cNvPr id="1040" name="Rectangle 11"/>
            <p:cNvSpPr>
              <a:spLocks noChangeArrowheads="1"/>
            </p:cNvSpPr>
            <p:nvPr userDrawn="1"/>
          </p:nvSpPr>
          <p:spPr bwMode="hidden">
            <a:xfrm>
              <a:off x="76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mtClean="0"/>
            </a:p>
          </p:txBody>
        </p:sp>
        <p:sp>
          <p:nvSpPr>
            <p:cNvPr id="1041" name="Rectangle 12"/>
            <p:cNvSpPr>
              <a:spLocks noChangeArrowheads="1"/>
            </p:cNvSpPr>
            <p:nvPr userDrawn="1"/>
          </p:nvSpPr>
          <p:spPr bwMode="hidden">
            <a:xfrm>
              <a:off x="86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mtClean="0"/>
            </a:p>
          </p:txBody>
        </p:sp>
        <p:sp>
          <p:nvSpPr>
            <p:cNvPr id="1042" name="Rectangle 13"/>
            <p:cNvSpPr>
              <a:spLocks noChangeArrowheads="1"/>
            </p:cNvSpPr>
            <p:nvPr userDrawn="1"/>
          </p:nvSpPr>
          <p:spPr bwMode="hidden">
            <a:xfrm>
              <a:off x="96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mtClean="0"/>
            </a:p>
          </p:txBody>
        </p:sp>
        <p:sp>
          <p:nvSpPr>
            <p:cNvPr id="1043" name="Rectangle 14"/>
            <p:cNvSpPr>
              <a:spLocks noChangeArrowheads="1"/>
            </p:cNvSpPr>
            <p:nvPr userDrawn="1"/>
          </p:nvSpPr>
          <p:spPr bwMode="hidden">
            <a:xfrm>
              <a:off x="105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mtClean="0"/>
            </a:p>
          </p:txBody>
        </p:sp>
        <p:sp>
          <p:nvSpPr>
            <p:cNvPr id="1044" name="Rectangle 15"/>
            <p:cNvSpPr>
              <a:spLocks noChangeArrowheads="1"/>
            </p:cNvSpPr>
            <p:nvPr userDrawn="1"/>
          </p:nvSpPr>
          <p:spPr bwMode="hidden">
            <a:xfrm>
              <a:off x="115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mtClean="0"/>
            </a:p>
          </p:txBody>
        </p:sp>
        <p:sp>
          <p:nvSpPr>
            <p:cNvPr id="1045" name="Rectangle 16"/>
            <p:cNvSpPr>
              <a:spLocks noChangeArrowheads="1"/>
            </p:cNvSpPr>
            <p:nvPr userDrawn="1"/>
          </p:nvSpPr>
          <p:spPr bwMode="hidden">
            <a:xfrm>
              <a:off x="124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mtClean="0"/>
            </a:p>
          </p:txBody>
        </p:sp>
        <p:sp>
          <p:nvSpPr>
            <p:cNvPr id="1046" name="Rectangle 17"/>
            <p:cNvSpPr>
              <a:spLocks noChangeArrowheads="1"/>
            </p:cNvSpPr>
            <p:nvPr userDrawn="1"/>
          </p:nvSpPr>
          <p:spPr bwMode="hidden">
            <a:xfrm>
              <a:off x="134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mtClean="0"/>
            </a:p>
          </p:txBody>
        </p:sp>
        <p:sp>
          <p:nvSpPr>
            <p:cNvPr id="1047" name="Rectangle 18"/>
            <p:cNvSpPr>
              <a:spLocks noChangeArrowheads="1"/>
            </p:cNvSpPr>
            <p:nvPr userDrawn="1"/>
          </p:nvSpPr>
          <p:spPr bwMode="hidden">
            <a:xfrm>
              <a:off x="144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mtClean="0"/>
            </a:p>
          </p:txBody>
        </p:sp>
        <p:sp>
          <p:nvSpPr>
            <p:cNvPr id="1048" name="Rectangle 19"/>
            <p:cNvSpPr>
              <a:spLocks noChangeArrowheads="1"/>
            </p:cNvSpPr>
            <p:nvPr userDrawn="1"/>
          </p:nvSpPr>
          <p:spPr bwMode="hidden">
            <a:xfrm>
              <a:off x="153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mtClean="0"/>
            </a:p>
          </p:txBody>
        </p:sp>
        <p:sp>
          <p:nvSpPr>
            <p:cNvPr id="1049" name="Rectangle 20"/>
            <p:cNvSpPr>
              <a:spLocks noChangeArrowheads="1"/>
            </p:cNvSpPr>
            <p:nvPr userDrawn="1"/>
          </p:nvSpPr>
          <p:spPr bwMode="hidden">
            <a:xfrm>
              <a:off x="163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mtClean="0"/>
            </a:p>
          </p:txBody>
        </p:sp>
        <p:sp>
          <p:nvSpPr>
            <p:cNvPr id="1050" name="Rectangle 21"/>
            <p:cNvSpPr>
              <a:spLocks noChangeArrowheads="1"/>
            </p:cNvSpPr>
            <p:nvPr userDrawn="1"/>
          </p:nvSpPr>
          <p:spPr bwMode="hidden">
            <a:xfrm>
              <a:off x="172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mtClean="0"/>
            </a:p>
          </p:txBody>
        </p:sp>
        <p:sp>
          <p:nvSpPr>
            <p:cNvPr id="1051" name="Rectangle 22"/>
            <p:cNvSpPr>
              <a:spLocks noChangeArrowheads="1"/>
            </p:cNvSpPr>
            <p:nvPr userDrawn="1"/>
          </p:nvSpPr>
          <p:spPr bwMode="hidden">
            <a:xfrm>
              <a:off x="182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mtClean="0"/>
            </a:p>
          </p:txBody>
        </p:sp>
        <p:sp>
          <p:nvSpPr>
            <p:cNvPr id="1052" name="Rectangle 23"/>
            <p:cNvSpPr>
              <a:spLocks noChangeArrowheads="1"/>
            </p:cNvSpPr>
            <p:nvPr userDrawn="1"/>
          </p:nvSpPr>
          <p:spPr bwMode="hidden">
            <a:xfrm>
              <a:off x="192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mtClean="0"/>
            </a:p>
          </p:txBody>
        </p:sp>
        <p:sp>
          <p:nvSpPr>
            <p:cNvPr id="1053" name="Rectangle 24"/>
            <p:cNvSpPr>
              <a:spLocks noChangeArrowheads="1"/>
            </p:cNvSpPr>
            <p:nvPr userDrawn="1"/>
          </p:nvSpPr>
          <p:spPr bwMode="hidden">
            <a:xfrm>
              <a:off x="201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mtClean="0"/>
            </a:p>
          </p:txBody>
        </p:sp>
        <p:sp>
          <p:nvSpPr>
            <p:cNvPr id="1054" name="Rectangle 25"/>
            <p:cNvSpPr>
              <a:spLocks noChangeArrowheads="1"/>
            </p:cNvSpPr>
            <p:nvPr userDrawn="1"/>
          </p:nvSpPr>
          <p:spPr bwMode="hidden">
            <a:xfrm>
              <a:off x="211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mtClean="0"/>
            </a:p>
          </p:txBody>
        </p:sp>
        <p:sp>
          <p:nvSpPr>
            <p:cNvPr id="1055" name="Rectangle 26"/>
            <p:cNvSpPr>
              <a:spLocks noChangeArrowheads="1"/>
            </p:cNvSpPr>
            <p:nvPr userDrawn="1"/>
          </p:nvSpPr>
          <p:spPr bwMode="hidden">
            <a:xfrm>
              <a:off x="220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mtClean="0"/>
            </a:p>
          </p:txBody>
        </p:sp>
        <p:sp>
          <p:nvSpPr>
            <p:cNvPr id="1056" name="Rectangle 27"/>
            <p:cNvSpPr>
              <a:spLocks noChangeArrowheads="1"/>
            </p:cNvSpPr>
            <p:nvPr userDrawn="1"/>
          </p:nvSpPr>
          <p:spPr bwMode="hidden">
            <a:xfrm>
              <a:off x="230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mtClean="0"/>
            </a:p>
          </p:txBody>
        </p:sp>
        <p:sp>
          <p:nvSpPr>
            <p:cNvPr id="1057" name="Rectangle 28"/>
            <p:cNvSpPr>
              <a:spLocks noChangeArrowheads="1"/>
            </p:cNvSpPr>
            <p:nvPr userDrawn="1"/>
          </p:nvSpPr>
          <p:spPr bwMode="hidden">
            <a:xfrm>
              <a:off x="240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mtClean="0"/>
            </a:p>
          </p:txBody>
        </p:sp>
        <p:sp>
          <p:nvSpPr>
            <p:cNvPr id="1058" name="Rectangle 29"/>
            <p:cNvSpPr>
              <a:spLocks noChangeArrowheads="1"/>
            </p:cNvSpPr>
            <p:nvPr userDrawn="1"/>
          </p:nvSpPr>
          <p:spPr bwMode="hidden">
            <a:xfrm>
              <a:off x="249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mtClean="0"/>
            </a:p>
          </p:txBody>
        </p:sp>
        <p:sp>
          <p:nvSpPr>
            <p:cNvPr id="1059" name="Rectangle 30"/>
            <p:cNvSpPr>
              <a:spLocks noChangeArrowheads="1"/>
            </p:cNvSpPr>
            <p:nvPr userDrawn="1"/>
          </p:nvSpPr>
          <p:spPr bwMode="hidden">
            <a:xfrm>
              <a:off x="259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mtClean="0"/>
            </a:p>
          </p:txBody>
        </p:sp>
        <p:sp>
          <p:nvSpPr>
            <p:cNvPr id="1060" name="Rectangle 31"/>
            <p:cNvSpPr>
              <a:spLocks noChangeArrowheads="1"/>
            </p:cNvSpPr>
            <p:nvPr userDrawn="1"/>
          </p:nvSpPr>
          <p:spPr bwMode="hidden">
            <a:xfrm>
              <a:off x="268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mtClean="0"/>
            </a:p>
          </p:txBody>
        </p:sp>
        <p:sp>
          <p:nvSpPr>
            <p:cNvPr id="1061" name="Rectangle 32"/>
            <p:cNvSpPr>
              <a:spLocks noChangeArrowheads="1"/>
            </p:cNvSpPr>
            <p:nvPr userDrawn="1"/>
          </p:nvSpPr>
          <p:spPr bwMode="hidden">
            <a:xfrm>
              <a:off x="278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mtClean="0"/>
            </a:p>
          </p:txBody>
        </p:sp>
        <p:sp>
          <p:nvSpPr>
            <p:cNvPr id="1062" name="Rectangle 33"/>
            <p:cNvSpPr>
              <a:spLocks noChangeArrowheads="1"/>
            </p:cNvSpPr>
            <p:nvPr userDrawn="1"/>
          </p:nvSpPr>
          <p:spPr bwMode="hidden">
            <a:xfrm>
              <a:off x="288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mtClean="0"/>
            </a:p>
          </p:txBody>
        </p:sp>
        <p:sp>
          <p:nvSpPr>
            <p:cNvPr id="1063" name="Rectangle 34"/>
            <p:cNvSpPr>
              <a:spLocks noChangeArrowheads="1"/>
            </p:cNvSpPr>
            <p:nvPr userDrawn="1"/>
          </p:nvSpPr>
          <p:spPr bwMode="hidden">
            <a:xfrm>
              <a:off x="297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mtClean="0"/>
            </a:p>
          </p:txBody>
        </p:sp>
        <p:sp>
          <p:nvSpPr>
            <p:cNvPr id="1064" name="Rectangle 35"/>
            <p:cNvSpPr>
              <a:spLocks noChangeArrowheads="1"/>
            </p:cNvSpPr>
            <p:nvPr userDrawn="1"/>
          </p:nvSpPr>
          <p:spPr bwMode="hidden">
            <a:xfrm>
              <a:off x="307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mtClean="0"/>
            </a:p>
          </p:txBody>
        </p:sp>
        <p:sp>
          <p:nvSpPr>
            <p:cNvPr id="1065" name="Rectangle 36"/>
            <p:cNvSpPr>
              <a:spLocks noChangeArrowheads="1"/>
            </p:cNvSpPr>
            <p:nvPr userDrawn="1"/>
          </p:nvSpPr>
          <p:spPr bwMode="hidden">
            <a:xfrm>
              <a:off x="316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mtClean="0"/>
            </a:p>
          </p:txBody>
        </p:sp>
        <p:sp>
          <p:nvSpPr>
            <p:cNvPr id="1066" name="Rectangle 37"/>
            <p:cNvSpPr>
              <a:spLocks noChangeArrowheads="1"/>
            </p:cNvSpPr>
            <p:nvPr userDrawn="1"/>
          </p:nvSpPr>
          <p:spPr bwMode="hidden">
            <a:xfrm>
              <a:off x="326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mtClean="0"/>
            </a:p>
          </p:txBody>
        </p:sp>
        <p:sp>
          <p:nvSpPr>
            <p:cNvPr id="1067" name="Rectangle 38"/>
            <p:cNvSpPr>
              <a:spLocks noChangeArrowheads="1"/>
            </p:cNvSpPr>
            <p:nvPr userDrawn="1"/>
          </p:nvSpPr>
          <p:spPr bwMode="hidden">
            <a:xfrm>
              <a:off x="336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mtClean="0"/>
            </a:p>
          </p:txBody>
        </p:sp>
        <p:sp>
          <p:nvSpPr>
            <p:cNvPr id="1068" name="Rectangle 39"/>
            <p:cNvSpPr>
              <a:spLocks noChangeArrowheads="1"/>
            </p:cNvSpPr>
            <p:nvPr userDrawn="1"/>
          </p:nvSpPr>
          <p:spPr bwMode="hidden">
            <a:xfrm>
              <a:off x="345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mtClean="0"/>
            </a:p>
          </p:txBody>
        </p:sp>
        <p:sp>
          <p:nvSpPr>
            <p:cNvPr id="1069" name="Rectangle 40"/>
            <p:cNvSpPr>
              <a:spLocks noChangeArrowheads="1"/>
            </p:cNvSpPr>
            <p:nvPr userDrawn="1"/>
          </p:nvSpPr>
          <p:spPr bwMode="hidden">
            <a:xfrm>
              <a:off x="355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mtClean="0"/>
            </a:p>
          </p:txBody>
        </p:sp>
        <p:sp>
          <p:nvSpPr>
            <p:cNvPr id="1070" name="Rectangle 41"/>
            <p:cNvSpPr>
              <a:spLocks noChangeArrowheads="1"/>
            </p:cNvSpPr>
            <p:nvPr userDrawn="1"/>
          </p:nvSpPr>
          <p:spPr bwMode="hidden">
            <a:xfrm>
              <a:off x="364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mtClean="0"/>
            </a:p>
          </p:txBody>
        </p:sp>
        <p:sp>
          <p:nvSpPr>
            <p:cNvPr id="1071" name="Rectangle 42"/>
            <p:cNvSpPr>
              <a:spLocks noChangeArrowheads="1"/>
            </p:cNvSpPr>
            <p:nvPr userDrawn="1"/>
          </p:nvSpPr>
          <p:spPr bwMode="hidden">
            <a:xfrm>
              <a:off x="374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mtClean="0"/>
            </a:p>
          </p:txBody>
        </p:sp>
        <p:sp>
          <p:nvSpPr>
            <p:cNvPr id="1072" name="Rectangle 43"/>
            <p:cNvSpPr>
              <a:spLocks noChangeArrowheads="1"/>
            </p:cNvSpPr>
            <p:nvPr userDrawn="1"/>
          </p:nvSpPr>
          <p:spPr bwMode="hidden">
            <a:xfrm>
              <a:off x="384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mtClean="0"/>
            </a:p>
          </p:txBody>
        </p:sp>
        <p:sp>
          <p:nvSpPr>
            <p:cNvPr id="1073" name="Rectangle 44"/>
            <p:cNvSpPr>
              <a:spLocks noChangeArrowheads="1"/>
            </p:cNvSpPr>
            <p:nvPr userDrawn="1"/>
          </p:nvSpPr>
          <p:spPr bwMode="hidden">
            <a:xfrm>
              <a:off x="393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mtClean="0"/>
            </a:p>
          </p:txBody>
        </p:sp>
        <p:sp>
          <p:nvSpPr>
            <p:cNvPr id="1074" name="Rectangle 45"/>
            <p:cNvSpPr>
              <a:spLocks noChangeArrowheads="1"/>
            </p:cNvSpPr>
            <p:nvPr userDrawn="1"/>
          </p:nvSpPr>
          <p:spPr bwMode="hidden">
            <a:xfrm>
              <a:off x="403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mtClean="0"/>
            </a:p>
          </p:txBody>
        </p:sp>
        <p:sp>
          <p:nvSpPr>
            <p:cNvPr id="1075" name="Rectangle 46"/>
            <p:cNvSpPr>
              <a:spLocks noChangeArrowheads="1"/>
            </p:cNvSpPr>
            <p:nvPr userDrawn="1"/>
          </p:nvSpPr>
          <p:spPr bwMode="hidden">
            <a:xfrm>
              <a:off x="412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mtClean="0"/>
            </a:p>
          </p:txBody>
        </p:sp>
        <p:sp>
          <p:nvSpPr>
            <p:cNvPr id="1076" name="Rectangle 47"/>
            <p:cNvSpPr>
              <a:spLocks noChangeArrowheads="1"/>
            </p:cNvSpPr>
            <p:nvPr userDrawn="1"/>
          </p:nvSpPr>
          <p:spPr bwMode="hidden">
            <a:xfrm>
              <a:off x="422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mtClean="0"/>
            </a:p>
          </p:txBody>
        </p:sp>
        <p:sp>
          <p:nvSpPr>
            <p:cNvPr id="1077" name="Rectangle 48"/>
            <p:cNvSpPr>
              <a:spLocks noChangeArrowheads="1"/>
            </p:cNvSpPr>
            <p:nvPr userDrawn="1"/>
          </p:nvSpPr>
          <p:spPr bwMode="hidden">
            <a:xfrm>
              <a:off x="432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mtClean="0"/>
            </a:p>
          </p:txBody>
        </p:sp>
        <p:sp>
          <p:nvSpPr>
            <p:cNvPr id="1078" name="Rectangle 49"/>
            <p:cNvSpPr>
              <a:spLocks noChangeArrowheads="1"/>
            </p:cNvSpPr>
            <p:nvPr userDrawn="1"/>
          </p:nvSpPr>
          <p:spPr bwMode="hidden">
            <a:xfrm>
              <a:off x="441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mtClean="0"/>
            </a:p>
          </p:txBody>
        </p:sp>
        <p:sp>
          <p:nvSpPr>
            <p:cNvPr id="1079" name="Rectangle 50"/>
            <p:cNvSpPr>
              <a:spLocks noChangeArrowheads="1"/>
            </p:cNvSpPr>
            <p:nvPr userDrawn="1"/>
          </p:nvSpPr>
          <p:spPr bwMode="hidden">
            <a:xfrm>
              <a:off x="451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mtClean="0"/>
            </a:p>
          </p:txBody>
        </p:sp>
        <p:sp>
          <p:nvSpPr>
            <p:cNvPr id="1080" name="Rectangle 51"/>
            <p:cNvSpPr>
              <a:spLocks noChangeArrowheads="1"/>
            </p:cNvSpPr>
            <p:nvPr userDrawn="1"/>
          </p:nvSpPr>
          <p:spPr bwMode="hidden">
            <a:xfrm>
              <a:off x="460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mtClean="0"/>
            </a:p>
          </p:txBody>
        </p:sp>
        <p:sp>
          <p:nvSpPr>
            <p:cNvPr id="1081" name="Rectangle 52"/>
            <p:cNvSpPr>
              <a:spLocks noChangeArrowheads="1"/>
            </p:cNvSpPr>
            <p:nvPr userDrawn="1"/>
          </p:nvSpPr>
          <p:spPr bwMode="hidden">
            <a:xfrm>
              <a:off x="470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mtClean="0"/>
            </a:p>
          </p:txBody>
        </p:sp>
        <p:sp>
          <p:nvSpPr>
            <p:cNvPr id="1082" name="Rectangle 53"/>
            <p:cNvSpPr>
              <a:spLocks noChangeArrowheads="1"/>
            </p:cNvSpPr>
            <p:nvPr userDrawn="1"/>
          </p:nvSpPr>
          <p:spPr bwMode="hidden">
            <a:xfrm>
              <a:off x="480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mtClean="0"/>
            </a:p>
          </p:txBody>
        </p:sp>
        <p:sp>
          <p:nvSpPr>
            <p:cNvPr id="1083" name="Rectangle 54"/>
            <p:cNvSpPr>
              <a:spLocks noChangeArrowheads="1"/>
            </p:cNvSpPr>
            <p:nvPr userDrawn="1"/>
          </p:nvSpPr>
          <p:spPr bwMode="hidden">
            <a:xfrm>
              <a:off x="489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mtClean="0"/>
            </a:p>
          </p:txBody>
        </p:sp>
        <p:sp>
          <p:nvSpPr>
            <p:cNvPr id="1084" name="Rectangle 55"/>
            <p:cNvSpPr>
              <a:spLocks noChangeArrowheads="1"/>
            </p:cNvSpPr>
            <p:nvPr userDrawn="1"/>
          </p:nvSpPr>
          <p:spPr bwMode="hidden">
            <a:xfrm>
              <a:off x="499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mtClean="0"/>
            </a:p>
          </p:txBody>
        </p:sp>
        <p:sp>
          <p:nvSpPr>
            <p:cNvPr id="1085" name="Rectangle 56"/>
            <p:cNvSpPr>
              <a:spLocks noChangeArrowheads="1"/>
            </p:cNvSpPr>
            <p:nvPr userDrawn="1"/>
          </p:nvSpPr>
          <p:spPr bwMode="hidden">
            <a:xfrm>
              <a:off x="508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mtClean="0"/>
            </a:p>
          </p:txBody>
        </p:sp>
        <p:sp>
          <p:nvSpPr>
            <p:cNvPr id="1086" name="Rectangle 57"/>
            <p:cNvSpPr>
              <a:spLocks noChangeArrowheads="1"/>
            </p:cNvSpPr>
            <p:nvPr userDrawn="1"/>
          </p:nvSpPr>
          <p:spPr bwMode="hidden">
            <a:xfrm>
              <a:off x="518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mtClean="0"/>
            </a:p>
          </p:txBody>
        </p:sp>
        <p:sp>
          <p:nvSpPr>
            <p:cNvPr id="1087" name="Rectangle 58"/>
            <p:cNvSpPr>
              <a:spLocks noChangeArrowheads="1"/>
            </p:cNvSpPr>
            <p:nvPr userDrawn="1"/>
          </p:nvSpPr>
          <p:spPr bwMode="hidden">
            <a:xfrm>
              <a:off x="528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mtClean="0"/>
            </a:p>
          </p:txBody>
        </p:sp>
        <p:sp>
          <p:nvSpPr>
            <p:cNvPr id="1088" name="Rectangle 59"/>
            <p:cNvSpPr>
              <a:spLocks noChangeArrowheads="1"/>
            </p:cNvSpPr>
            <p:nvPr userDrawn="1"/>
          </p:nvSpPr>
          <p:spPr bwMode="hidden">
            <a:xfrm>
              <a:off x="537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mtClean="0"/>
            </a:p>
          </p:txBody>
        </p:sp>
        <p:sp>
          <p:nvSpPr>
            <p:cNvPr id="1089" name="Rectangle 60"/>
            <p:cNvSpPr>
              <a:spLocks noChangeArrowheads="1"/>
            </p:cNvSpPr>
            <p:nvPr userDrawn="1"/>
          </p:nvSpPr>
          <p:spPr bwMode="hidden">
            <a:xfrm>
              <a:off x="547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mtClean="0"/>
            </a:p>
          </p:txBody>
        </p:sp>
        <p:sp>
          <p:nvSpPr>
            <p:cNvPr id="1090" name="Rectangle 61"/>
            <p:cNvSpPr>
              <a:spLocks noChangeArrowheads="1"/>
            </p:cNvSpPr>
            <p:nvPr userDrawn="1"/>
          </p:nvSpPr>
          <p:spPr bwMode="hidden">
            <a:xfrm>
              <a:off x="556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mtClean="0"/>
            </a:p>
          </p:txBody>
        </p:sp>
        <p:sp>
          <p:nvSpPr>
            <p:cNvPr id="1091" name="Rectangle 62"/>
            <p:cNvSpPr>
              <a:spLocks noChangeArrowheads="1"/>
            </p:cNvSpPr>
            <p:nvPr userDrawn="1"/>
          </p:nvSpPr>
          <p:spPr bwMode="hidden">
            <a:xfrm>
              <a:off x="566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mtClean="0"/>
            </a:p>
          </p:txBody>
        </p:sp>
        <p:sp>
          <p:nvSpPr>
            <p:cNvPr id="1092" name="Rectangle 63"/>
            <p:cNvSpPr>
              <a:spLocks noChangeArrowheads="1"/>
            </p:cNvSpPr>
            <p:nvPr userDrawn="1"/>
          </p:nvSpPr>
          <p:spPr bwMode="hidden">
            <a:xfrm>
              <a:off x="431" y="0"/>
              <a:ext cx="5331" cy="4320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mtClean="0"/>
            </a:p>
          </p:txBody>
        </p:sp>
        <p:sp>
          <p:nvSpPr>
            <p:cNvPr id="1093" name="Rectangle 64"/>
            <p:cNvSpPr>
              <a:spLocks noChangeArrowheads="1"/>
            </p:cNvSpPr>
            <p:nvPr userDrawn="1"/>
          </p:nvSpPr>
          <p:spPr bwMode="blackGray">
            <a:xfrm>
              <a:off x="0" y="1081"/>
              <a:ext cx="4378" cy="47"/>
            </a:xfrm>
            <a:prstGeom prst="rect">
              <a:avLst/>
            </a:prstGeom>
            <a:solidFill>
              <a:schemeClr val="hlink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mtClean="0"/>
            </a:p>
          </p:txBody>
        </p:sp>
      </p:grpSp>
      <p:sp>
        <p:nvSpPr>
          <p:cNvPr id="1027" name="Rectangle 65"/>
          <p:cNvSpPr>
            <a:spLocks noGrp="1" noChangeArrowheads="1"/>
          </p:cNvSpPr>
          <p:nvPr>
            <p:ph type="title"/>
          </p:nvPr>
        </p:nvSpPr>
        <p:spPr bwMode="auto">
          <a:xfrm>
            <a:off x="871538" y="192088"/>
            <a:ext cx="8162925" cy="143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8" name="Rectangle 66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1905000"/>
            <a:ext cx="8110537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3139" name="Rectangle 6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52525" y="62865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140" name="Rectangle 6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90925" y="62865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141" name="Rectangle 6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9925" y="62865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>
                <a:ea typeface="新細明體" charset="-120"/>
              </a:defRPr>
            </a:lvl1pPr>
          </a:lstStyle>
          <a:p>
            <a:pPr>
              <a:defRPr/>
            </a:pPr>
            <a:fld id="{960B7411-BDD9-46CE-A6E6-63A6B0F4685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Verdana" pitchFamily="34" charset="0"/>
          <a:ea typeface="新細明體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Verdana" pitchFamily="34" charset="0"/>
          <a:ea typeface="新細明體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Verdana" pitchFamily="34" charset="0"/>
          <a:ea typeface="新細明體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Verdana" pitchFamily="34" charset="0"/>
          <a:ea typeface="新細明體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Verdana" pitchFamily="34" charset="0"/>
          <a:ea typeface="新細明體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Verdana" pitchFamily="34" charset="0"/>
          <a:ea typeface="新細明體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Verdana" pitchFamily="34" charset="0"/>
          <a:ea typeface="新細明體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Verdana" pitchFamily="34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9.bin"/><Relationship Id="rId10" Type="http://schemas.openxmlformats.org/officeDocument/2006/relationships/image" Target="../media/image12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11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tags" Target="../tags/tag2.xml"/><Relationship Id="rId7" Type="http://schemas.openxmlformats.org/officeDocument/2006/relationships/image" Target="../media/image14.png"/><Relationship Id="rId2" Type="http://schemas.openxmlformats.org/officeDocument/2006/relationships/tags" Target="../tags/tag1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2.bin"/><Relationship Id="rId4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6.wmf"/><Relationship Id="rId11" Type="http://schemas.openxmlformats.org/officeDocument/2006/relationships/image" Target="../media/image18.wmf"/><Relationship Id="rId5" Type="http://schemas.openxmlformats.org/officeDocument/2006/relationships/oleObject" Target="../embeddings/oleObject14.bin"/><Relationship Id="rId10" Type="http://schemas.openxmlformats.org/officeDocument/2006/relationships/oleObject" Target="../embeddings/oleObject17.bin"/><Relationship Id="rId4" Type="http://schemas.openxmlformats.org/officeDocument/2006/relationships/image" Target="../media/image16.wmf"/><Relationship Id="rId9" Type="http://schemas.openxmlformats.org/officeDocument/2006/relationships/oleObject" Target="../embeddings/oleObject16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標題 1"/>
          <p:cNvSpPr>
            <a:spLocks noGrp="1"/>
          </p:cNvSpPr>
          <p:nvPr>
            <p:ph type="title"/>
          </p:nvPr>
        </p:nvSpPr>
        <p:spPr>
          <a:xfrm>
            <a:off x="871538" y="177800"/>
            <a:ext cx="8162925" cy="1446213"/>
          </a:xfrm>
        </p:spPr>
        <p:txBody>
          <a:bodyPr/>
          <a:lstStyle/>
          <a:p>
            <a:r>
              <a:rPr lang="en-US" altLang="zh-TW" smtClean="0"/>
              <a:t>Distributed averaging consensus</a:t>
            </a:r>
            <a:endParaRPr lang="zh-TW" altLang="en-US" smtClean="0"/>
          </a:p>
        </p:txBody>
      </p:sp>
      <p:sp>
        <p:nvSpPr>
          <p:cNvPr id="4099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400" smtClean="0"/>
              <a:t>Lin Xiao and Stephen Boyd, “Systems &amp; Control Letters,” 53 (2004) 65 – 78.</a:t>
            </a:r>
          </a:p>
          <a:p>
            <a:r>
              <a:rPr lang="en-US" altLang="zh-TW" sz="2400" smtClean="0"/>
              <a:t>Consider a network (connected graph) G=(V,E)</a:t>
            </a:r>
          </a:p>
          <a:p>
            <a:r>
              <a:rPr lang="en-US" altLang="zh-TW" sz="2400" smtClean="0"/>
              <a:t>Each vertex i holds an initial scalar value x</a:t>
            </a:r>
            <a:r>
              <a:rPr lang="en-US" altLang="zh-TW" sz="2400" baseline="-25000" smtClean="0"/>
              <a:t>i</a:t>
            </a:r>
            <a:r>
              <a:rPr lang="en-US" altLang="zh-TW" sz="2400" smtClean="0"/>
              <a:t>(0) in </a:t>
            </a:r>
            <a:r>
              <a:rPr lang="en-US" altLang="zh-TW" sz="2400" i="1" smtClean="0"/>
              <a:t>R</a:t>
            </a:r>
            <a:r>
              <a:rPr lang="en-US" altLang="zh-TW" sz="2400" smtClean="0"/>
              <a:t>, and x(0)=(x</a:t>
            </a:r>
            <a:r>
              <a:rPr lang="en-US" altLang="zh-TW" sz="2400" baseline="-25000" smtClean="0"/>
              <a:t>1</a:t>
            </a:r>
            <a:r>
              <a:rPr lang="en-US" altLang="zh-TW" sz="2400" smtClean="0"/>
              <a:t>(0),…, x</a:t>
            </a:r>
            <a:r>
              <a:rPr lang="en-US" altLang="zh-TW" sz="2400" baseline="-25000" smtClean="0"/>
              <a:t>n</a:t>
            </a:r>
            <a:r>
              <a:rPr lang="en-US" altLang="zh-TW" sz="2400" smtClean="0"/>
              <a:t>(0))</a:t>
            </a:r>
          </a:p>
          <a:p>
            <a:r>
              <a:rPr lang="en-US" altLang="zh-TW" sz="2400" smtClean="0"/>
              <a:t>Two vertices can communicate with each other, if and only if they are neighbors.</a:t>
            </a:r>
          </a:p>
          <a:p>
            <a:r>
              <a:rPr lang="en-US" altLang="zh-TW" sz="2400" smtClean="0"/>
              <a:t>The problem is to compute the average of the initial values,              ,via a distributed algorithm</a:t>
            </a:r>
            <a:endParaRPr lang="zh-TW" altLang="en-US" sz="2400" smtClean="0"/>
          </a:p>
        </p:txBody>
      </p:sp>
      <p:graphicFrame>
        <p:nvGraphicFramePr>
          <p:cNvPr id="4100" name="物件 3"/>
          <p:cNvGraphicFramePr>
            <a:graphicFrameLocks noChangeAspect="1"/>
          </p:cNvGraphicFramePr>
          <p:nvPr/>
        </p:nvGraphicFramePr>
        <p:xfrm>
          <a:off x="3419475" y="5084763"/>
          <a:ext cx="1365250" cy="86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Formula" r:id="rId3" imgW="689610" imgH="436880" progId="Equation.Ribbit">
                  <p:embed/>
                </p:oleObj>
              </mc:Choice>
              <mc:Fallback>
                <p:oleObj name="Formula" r:id="rId3" imgW="689610" imgH="436880" progId="Equation.Ribbit">
                  <p:embed/>
                  <p:pic>
                    <p:nvPicPr>
                      <p:cNvPr id="0" name="物件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9475" y="5084763"/>
                        <a:ext cx="1365250" cy="866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標題 1"/>
          <p:cNvSpPr>
            <a:spLocks noGrp="1"/>
          </p:cNvSpPr>
          <p:nvPr>
            <p:ph type="title"/>
          </p:nvPr>
        </p:nvSpPr>
        <p:spPr>
          <a:xfrm>
            <a:off x="871538" y="854075"/>
            <a:ext cx="8162925" cy="769938"/>
          </a:xfrm>
        </p:spPr>
        <p:txBody>
          <a:bodyPr/>
          <a:lstStyle/>
          <a:p>
            <a:r>
              <a:rPr lang="en-US" altLang="zh-TW" smtClean="0"/>
              <a:t>Motivation</a:t>
            </a:r>
            <a:endParaRPr lang="zh-TW" altLang="en-US" smtClean="0"/>
          </a:p>
        </p:txBody>
      </p:sp>
      <p:sp>
        <p:nvSpPr>
          <p:cNvPr id="512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400" smtClean="0"/>
              <a:t>Sensor networks (measuring temperature)</a:t>
            </a:r>
          </a:p>
          <a:p>
            <a:endParaRPr lang="en-US" altLang="zh-TW" sz="2400" smtClean="0"/>
          </a:p>
          <a:p>
            <a:endParaRPr lang="en-US" altLang="zh-TW" sz="2400" smtClean="0"/>
          </a:p>
          <a:p>
            <a:endParaRPr lang="en-US" altLang="zh-TW" sz="2400" smtClean="0"/>
          </a:p>
          <a:p>
            <a:endParaRPr lang="en-US" altLang="zh-TW" sz="2400" smtClean="0"/>
          </a:p>
          <a:p>
            <a:endParaRPr lang="en-US" altLang="zh-TW" sz="2400" smtClean="0"/>
          </a:p>
          <a:p>
            <a:endParaRPr lang="en-US" altLang="zh-TW" sz="2400" smtClean="0"/>
          </a:p>
          <a:p>
            <a:endParaRPr lang="en-US" altLang="zh-TW" sz="2400" smtClean="0"/>
          </a:p>
          <a:p>
            <a:r>
              <a:rPr lang="en-US" altLang="zh-TW" sz="2400" smtClean="0"/>
              <a:t>A flock of flying birds</a:t>
            </a:r>
            <a:endParaRPr lang="zh-TW" altLang="en-US" sz="2400" smtClean="0"/>
          </a:p>
        </p:txBody>
      </p:sp>
      <p:pic>
        <p:nvPicPr>
          <p:cNvPr id="512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4438" y="2420938"/>
            <a:ext cx="4702175" cy="292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標題 1"/>
          <p:cNvSpPr>
            <a:spLocks noGrp="1"/>
          </p:cNvSpPr>
          <p:nvPr>
            <p:ph type="title"/>
          </p:nvPr>
        </p:nvSpPr>
        <p:spPr>
          <a:xfrm>
            <a:off x="871538" y="854075"/>
            <a:ext cx="8162925" cy="769938"/>
          </a:xfrm>
        </p:spPr>
        <p:txBody>
          <a:bodyPr/>
          <a:lstStyle/>
          <a:p>
            <a:r>
              <a:rPr lang="en-US" altLang="zh-TW" smtClean="0"/>
              <a:t>Distributed linear iterations</a:t>
            </a:r>
            <a:endParaRPr lang="zh-TW" altLang="en-US" smtClean="0"/>
          </a:p>
        </p:txBody>
      </p:sp>
      <p:sp>
        <p:nvSpPr>
          <p:cNvPr id="6147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mtClean="0"/>
              <a:t>Constant edge weights</a:t>
            </a:r>
          </a:p>
          <a:p>
            <a:endParaRPr lang="en-US" altLang="zh-TW" smtClean="0"/>
          </a:p>
          <a:p>
            <a:endParaRPr lang="en-US" altLang="zh-TW" smtClean="0"/>
          </a:p>
          <a:p>
            <a:r>
              <a:rPr lang="en-US" altLang="zh-TW" smtClean="0"/>
              <a:t>In matrix form</a:t>
            </a:r>
          </a:p>
          <a:p>
            <a:endParaRPr lang="en-US" altLang="zh-TW" smtClean="0"/>
          </a:p>
          <a:p>
            <a:endParaRPr lang="en-US" altLang="zh-TW" smtClean="0"/>
          </a:p>
          <a:p>
            <a:r>
              <a:rPr lang="en-US" altLang="zh-TW" smtClean="0"/>
              <a:t>L=D-A is the Laplacian of the graph</a:t>
            </a:r>
            <a:endParaRPr lang="zh-TW" altLang="en-US" smtClean="0"/>
          </a:p>
        </p:txBody>
      </p:sp>
      <p:graphicFrame>
        <p:nvGraphicFramePr>
          <p:cNvPr id="6148" name="物件 3"/>
          <p:cNvGraphicFramePr>
            <a:graphicFrameLocks noChangeAspect="1"/>
          </p:cNvGraphicFramePr>
          <p:nvPr/>
        </p:nvGraphicFramePr>
        <p:xfrm>
          <a:off x="1403350" y="2492375"/>
          <a:ext cx="5976938" cy="993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1" name="Formula" r:id="rId3" imgW="2703830" imgH="448310" progId="Equation.Ribbit">
                  <p:embed/>
                </p:oleObj>
              </mc:Choice>
              <mc:Fallback>
                <p:oleObj name="Formula" r:id="rId3" imgW="2703830" imgH="448310" progId="Equation.Ribbit">
                  <p:embed/>
                  <p:pic>
                    <p:nvPicPr>
                      <p:cNvPr id="0" name="物件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350" y="2492375"/>
                        <a:ext cx="5976938" cy="993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9" name="物件 4"/>
          <p:cNvGraphicFramePr>
            <a:graphicFrameLocks noChangeAspect="1"/>
          </p:cNvGraphicFramePr>
          <p:nvPr/>
        </p:nvGraphicFramePr>
        <p:xfrm>
          <a:off x="1763713" y="4292600"/>
          <a:ext cx="5505450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2" name="Formula" r:id="rId5" imgW="2308860" imgH="179070" progId="Equation.Ribbit">
                  <p:embed/>
                </p:oleObj>
              </mc:Choice>
              <mc:Fallback>
                <p:oleObj name="Formula" r:id="rId5" imgW="2308860" imgH="179070" progId="Equation.Ribbit">
                  <p:embed/>
                  <p:pic>
                    <p:nvPicPr>
                      <p:cNvPr id="0" name="物件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713" y="4292600"/>
                        <a:ext cx="5505450" cy="504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0" name="物件 5"/>
          <p:cNvGraphicFramePr>
            <a:graphicFrameLocks noChangeAspect="1"/>
          </p:cNvGraphicFramePr>
          <p:nvPr/>
        </p:nvGraphicFramePr>
        <p:xfrm>
          <a:off x="2339975" y="4868863"/>
          <a:ext cx="4311650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3" name="Formula" r:id="rId7" imgW="1535430" imgH="179070" progId="Equation.Ribbit">
                  <p:embed/>
                </p:oleObj>
              </mc:Choice>
              <mc:Fallback>
                <p:oleObj name="Formula" r:id="rId7" imgW="1535430" imgH="179070" progId="Equation.Ribbit">
                  <p:embed/>
                  <p:pic>
                    <p:nvPicPr>
                      <p:cNvPr id="0" name="物件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975" y="4868863"/>
                        <a:ext cx="4311650" cy="504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標題 1"/>
          <p:cNvSpPr>
            <a:spLocks noGrp="1"/>
          </p:cNvSpPr>
          <p:nvPr>
            <p:ph type="title"/>
          </p:nvPr>
        </p:nvSpPr>
        <p:spPr>
          <a:xfrm>
            <a:off x="871538" y="854075"/>
            <a:ext cx="8162925" cy="769938"/>
          </a:xfrm>
        </p:spPr>
        <p:txBody>
          <a:bodyPr/>
          <a:lstStyle/>
          <a:p>
            <a:r>
              <a:rPr lang="en-US" altLang="zh-TW" smtClean="0"/>
              <a:t>Distributed linear iterations</a:t>
            </a:r>
            <a:endParaRPr lang="zh-TW" altLang="en-US" smtClean="0"/>
          </a:p>
        </p:txBody>
      </p:sp>
      <p:sp>
        <p:nvSpPr>
          <p:cNvPr id="7171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400" smtClean="0"/>
              <a:t>W=I-   L</a:t>
            </a:r>
          </a:p>
          <a:p>
            <a:r>
              <a:rPr lang="en-US" altLang="zh-TW" sz="2400" smtClean="0"/>
              <a:t>The vector (1,1,…,1) is an eigenvector with eigenvalue 0 of the Laplacain L.</a:t>
            </a:r>
          </a:p>
          <a:p>
            <a:r>
              <a:rPr lang="en-US" altLang="zh-TW" sz="2400" smtClean="0"/>
              <a:t>L is symmetric for an undirected graph</a:t>
            </a:r>
          </a:p>
          <a:p>
            <a:r>
              <a:rPr lang="en-US" altLang="zh-TW" sz="2400" smtClean="0"/>
              <a:t>W is a doubly stochastic matrix, i.e., all the row sums and column sums are all equal to 1.</a:t>
            </a:r>
          </a:p>
          <a:p>
            <a:r>
              <a:rPr lang="en-US" altLang="zh-TW" sz="2400" smtClean="0"/>
              <a:t>If W is a nonnegative matrix, then W can be viewed as the probability transition matrix of a Markov chain and</a:t>
            </a:r>
          </a:p>
          <a:p>
            <a:endParaRPr lang="en-US" altLang="zh-TW" sz="2400" smtClean="0"/>
          </a:p>
          <a:p>
            <a:r>
              <a:rPr lang="en-US" altLang="zh-TW" sz="2400" smtClean="0"/>
              <a:t>where      is a matrix with all its elements being 1.</a:t>
            </a:r>
            <a:endParaRPr lang="zh-TW" altLang="en-US" sz="2400" smtClean="0"/>
          </a:p>
        </p:txBody>
      </p:sp>
      <p:graphicFrame>
        <p:nvGraphicFramePr>
          <p:cNvPr id="7172" name="物件 3"/>
          <p:cNvGraphicFramePr>
            <a:graphicFrameLocks noChangeAspect="1"/>
          </p:cNvGraphicFramePr>
          <p:nvPr/>
        </p:nvGraphicFramePr>
        <p:xfrm>
          <a:off x="2268538" y="2006600"/>
          <a:ext cx="215900" cy="269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5" name="Formula" r:id="rId3" imgW="95515" imgH="118439" progId="Equation.Ribbit">
                  <p:embed/>
                </p:oleObj>
              </mc:Choice>
              <mc:Fallback>
                <p:oleObj name="Formula" r:id="rId3" imgW="95515" imgH="118439" progId="Equation.Ribbit">
                  <p:embed/>
                  <p:pic>
                    <p:nvPicPr>
                      <p:cNvPr id="0" name="物件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8538" y="2006600"/>
                        <a:ext cx="215900" cy="269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3" name="物件 4"/>
          <p:cNvGraphicFramePr>
            <a:graphicFrameLocks noChangeAspect="1"/>
          </p:cNvGraphicFramePr>
          <p:nvPr/>
        </p:nvGraphicFramePr>
        <p:xfrm>
          <a:off x="4222750" y="5157788"/>
          <a:ext cx="3522663" cy="79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6" name="Formula" r:id="rId5" imgW="1076960" imgH="328930" progId="Equation.Ribbit">
                  <p:embed/>
                </p:oleObj>
              </mc:Choice>
              <mc:Fallback>
                <p:oleObj name="Formula" r:id="rId5" imgW="1076960" imgH="328930" progId="Equation.Ribbit">
                  <p:embed/>
                  <p:pic>
                    <p:nvPicPr>
                      <p:cNvPr id="0" name="物件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22750" y="5157788"/>
                        <a:ext cx="3522663" cy="792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4" name="物件 5"/>
          <p:cNvGraphicFramePr>
            <a:graphicFrameLocks noChangeAspect="1"/>
          </p:cNvGraphicFramePr>
          <p:nvPr/>
        </p:nvGraphicFramePr>
        <p:xfrm>
          <a:off x="2336800" y="6021388"/>
          <a:ext cx="484188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7" name="Formula" r:id="rId7" imgW="243840" imgH="180340" progId="Equation.Ribbit">
                  <p:embed/>
                </p:oleObj>
              </mc:Choice>
              <mc:Fallback>
                <p:oleObj name="Formula" r:id="rId7" imgW="243840" imgH="180340" progId="Equation.Ribbit">
                  <p:embed/>
                  <p:pic>
                    <p:nvPicPr>
                      <p:cNvPr id="0" name="物件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6800" y="6021388"/>
                        <a:ext cx="484188" cy="358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標題 1"/>
          <p:cNvSpPr>
            <a:spLocks noGrp="1"/>
          </p:cNvSpPr>
          <p:nvPr>
            <p:ph type="title"/>
          </p:nvPr>
        </p:nvSpPr>
        <p:spPr>
          <a:xfrm>
            <a:off x="871538" y="854075"/>
            <a:ext cx="8162925" cy="769938"/>
          </a:xfrm>
        </p:spPr>
        <p:txBody>
          <a:bodyPr/>
          <a:lstStyle/>
          <a:p>
            <a:r>
              <a:rPr lang="en-US" altLang="zh-TW" smtClean="0"/>
              <a:t>Condition for convergence</a:t>
            </a:r>
            <a:endParaRPr lang="zh-TW" altLang="en-US" smtClean="0"/>
          </a:p>
        </p:txBody>
      </p:sp>
      <p:sp>
        <p:nvSpPr>
          <p:cNvPr id="8195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400" smtClean="0"/>
              <a:t>As</a:t>
            </a:r>
          </a:p>
          <a:p>
            <a:endParaRPr lang="en-US" altLang="zh-TW" sz="2400" smtClean="0"/>
          </a:p>
          <a:p>
            <a:endParaRPr lang="en-US" altLang="zh-TW" sz="2400" smtClean="0"/>
          </a:p>
          <a:p>
            <a:r>
              <a:rPr lang="en-US" altLang="zh-TW" smtClean="0"/>
              <a:t> </a:t>
            </a:r>
            <a:r>
              <a:rPr lang="en-US" altLang="zh-TW" sz="2400" smtClean="0"/>
              <a:t>The condition for W to be a nonnegative matrix,</a:t>
            </a:r>
          </a:p>
          <a:p>
            <a:endParaRPr lang="en-US" altLang="zh-TW" sz="2400" smtClean="0"/>
          </a:p>
          <a:p>
            <a:r>
              <a:rPr lang="en-US" altLang="zh-TW" sz="2400" smtClean="0"/>
              <a:t>k</a:t>
            </a:r>
            <a:r>
              <a:rPr lang="en-US" altLang="zh-TW" sz="2400" baseline="-25000" smtClean="0"/>
              <a:t>i</a:t>
            </a:r>
            <a:r>
              <a:rPr lang="en-US" altLang="zh-TW" sz="2400" smtClean="0"/>
              <a:t> is the degree of vertex i</a:t>
            </a:r>
          </a:p>
          <a:p>
            <a:r>
              <a:rPr lang="en-US" altLang="zh-TW" sz="2400" smtClean="0"/>
              <a:t>Distributed linear iteration is guaranteed to converge if </a:t>
            </a:r>
            <a:endParaRPr lang="zh-TW" altLang="en-US" sz="2400" smtClean="0"/>
          </a:p>
        </p:txBody>
      </p:sp>
      <p:graphicFrame>
        <p:nvGraphicFramePr>
          <p:cNvPr id="8196" name="物件 3"/>
          <p:cNvGraphicFramePr>
            <a:graphicFrameLocks noChangeAspect="1"/>
          </p:cNvGraphicFramePr>
          <p:nvPr/>
        </p:nvGraphicFramePr>
        <p:xfrm>
          <a:off x="1908175" y="1989138"/>
          <a:ext cx="1900238" cy="398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0" name="Formula" r:id="rId3" imgW="958850" imgH="189230" progId="Equation.Ribbit">
                  <p:embed/>
                </p:oleObj>
              </mc:Choice>
              <mc:Fallback>
                <p:oleObj name="Formula" r:id="rId3" imgW="958850" imgH="189230" progId="Equation.Ribbit">
                  <p:embed/>
                  <p:pic>
                    <p:nvPicPr>
                      <p:cNvPr id="0" name="物件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8175" y="1989138"/>
                        <a:ext cx="1900238" cy="398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7" name="物件 4"/>
          <p:cNvGraphicFramePr>
            <a:graphicFrameLocks noChangeAspect="1"/>
          </p:cNvGraphicFramePr>
          <p:nvPr/>
        </p:nvGraphicFramePr>
        <p:xfrm>
          <a:off x="1892300" y="2492375"/>
          <a:ext cx="5040313" cy="865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1" name="Formula" r:id="rId5" imgW="2541270" imgH="436880" progId="Equation.Ribbit">
                  <p:embed/>
                </p:oleObj>
              </mc:Choice>
              <mc:Fallback>
                <p:oleObj name="Formula" r:id="rId5" imgW="2541270" imgH="436880" progId="Equation.Ribbit">
                  <p:embed/>
                  <p:pic>
                    <p:nvPicPr>
                      <p:cNvPr id="0" name="物件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92300" y="2492375"/>
                        <a:ext cx="5040313" cy="865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8" name="物件 5"/>
          <p:cNvGraphicFramePr>
            <a:graphicFrameLocks noChangeAspect="1"/>
          </p:cNvGraphicFramePr>
          <p:nvPr/>
        </p:nvGraphicFramePr>
        <p:xfrm>
          <a:off x="2987675" y="3789363"/>
          <a:ext cx="2382838" cy="36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2" name="Formula" r:id="rId7" imgW="1028700" imgH="156210" progId="Equation.Ribbit">
                  <p:embed/>
                </p:oleObj>
              </mc:Choice>
              <mc:Fallback>
                <p:oleObj name="Formula" r:id="rId7" imgW="1028700" imgH="156210" progId="Equation.Ribbit">
                  <p:embed/>
                  <p:pic>
                    <p:nvPicPr>
                      <p:cNvPr id="0" name="物件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675" y="3789363"/>
                        <a:ext cx="2382838" cy="360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9" name="物件 6"/>
          <p:cNvGraphicFramePr>
            <a:graphicFrameLocks noChangeAspect="1"/>
          </p:cNvGraphicFramePr>
          <p:nvPr/>
        </p:nvGraphicFramePr>
        <p:xfrm>
          <a:off x="3276600" y="5084763"/>
          <a:ext cx="2457450" cy="452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3" name="Formula" r:id="rId9" imgW="1239520" imgH="228600" progId="Equation.Ribbit">
                  <p:embed/>
                </p:oleObj>
              </mc:Choice>
              <mc:Fallback>
                <p:oleObj name="Formula" r:id="rId9" imgW="1239520" imgH="228600" progId="Equation.Ribbit">
                  <p:embed/>
                  <p:pic>
                    <p:nvPicPr>
                      <p:cNvPr id="0" name="物件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5084763"/>
                        <a:ext cx="2457450" cy="452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標題 1"/>
          <p:cNvSpPr>
            <a:spLocks noGrp="1"/>
          </p:cNvSpPr>
          <p:nvPr>
            <p:ph type="title"/>
          </p:nvPr>
        </p:nvSpPr>
        <p:spPr>
          <a:xfrm>
            <a:off x="871538" y="854075"/>
            <a:ext cx="8162925" cy="769938"/>
          </a:xfrm>
        </p:spPr>
        <p:txBody>
          <a:bodyPr/>
          <a:lstStyle/>
          <a:p>
            <a:r>
              <a:rPr lang="en-US" altLang="zh-TW" smtClean="0"/>
              <a:t>Rate of convergence</a:t>
            </a:r>
            <a:endParaRPr lang="zh-TW" altLang="en-US" smtClean="0"/>
          </a:p>
        </p:txBody>
      </p:sp>
      <p:sp>
        <p:nvSpPr>
          <p:cNvPr id="9219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TW" smtClean="0"/>
          </a:p>
          <a:p>
            <a:endParaRPr lang="en-US" altLang="zh-TW" smtClean="0"/>
          </a:p>
          <a:p>
            <a:endParaRPr lang="en-US" altLang="zh-TW" smtClean="0"/>
          </a:p>
          <a:p>
            <a:endParaRPr lang="en-US" altLang="zh-TW" smtClean="0"/>
          </a:p>
          <a:p>
            <a:r>
              <a:rPr lang="en-US" altLang="zh-TW" sz="2400" smtClean="0"/>
              <a:t>Rate of convergence is decided by the spectral radius of the matrix </a:t>
            </a:r>
          </a:p>
          <a:p>
            <a:endParaRPr lang="en-US" altLang="zh-TW" sz="2400" smtClean="0"/>
          </a:p>
          <a:p>
            <a:r>
              <a:rPr lang="en-US" altLang="zh-TW" sz="2400" smtClean="0"/>
              <a:t>W has the largest eigenvalue 1 for the eigenvector </a:t>
            </a:r>
            <a:r>
              <a:rPr lang="en-US" altLang="zh-TW" sz="2400" b="1" smtClean="0"/>
              <a:t>1</a:t>
            </a:r>
            <a:r>
              <a:rPr lang="en-US" altLang="zh-TW" sz="2400" baseline="30000" smtClean="0"/>
              <a:t>T</a:t>
            </a:r>
            <a:r>
              <a:rPr lang="en-US" altLang="zh-TW" sz="2400" smtClean="0"/>
              <a:t>=(1,1,…1)</a:t>
            </a:r>
            <a:endParaRPr lang="zh-TW" altLang="en-US" sz="2400" smtClean="0"/>
          </a:p>
        </p:txBody>
      </p:sp>
      <p:graphicFrame>
        <p:nvGraphicFramePr>
          <p:cNvPr id="9220" name="物件 4"/>
          <p:cNvGraphicFramePr>
            <a:graphicFrameLocks noChangeAspect="1"/>
          </p:cNvGraphicFramePr>
          <p:nvPr/>
        </p:nvGraphicFramePr>
        <p:xfrm>
          <a:off x="4625975" y="4652963"/>
          <a:ext cx="1458913" cy="655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4" name="Formula" r:id="rId5" imgW="735330" imgH="330200" progId="Equation.Ribbit">
                  <p:embed/>
                </p:oleObj>
              </mc:Choice>
              <mc:Fallback>
                <p:oleObj name="Formula" r:id="rId5" imgW="735330" imgH="330200" progId="Equation.Ribbit">
                  <p:embed/>
                  <p:pic>
                    <p:nvPicPr>
                      <p:cNvPr id="0" name="物件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25975" y="4652963"/>
                        <a:ext cx="1458913" cy="655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221" name="圖片 3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2133600"/>
            <a:ext cx="1944687" cy="1366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2" name="文字方塊 4"/>
          <p:cNvSpPr txBox="1">
            <a:spLocks noChangeArrowheads="1"/>
          </p:cNvSpPr>
          <p:nvPr/>
        </p:nvSpPr>
        <p:spPr bwMode="auto">
          <a:xfrm>
            <a:off x="3665538" y="2170113"/>
            <a:ext cx="432117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/>
              <a:t>Then prove this by induction on t</a:t>
            </a:r>
            <a:endParaRPr lang="zh-TW" altLang="en-US"/>
          </a:p>
        </p:txBody>
      </p:sp>
      <p:pic>
        <p:nvPicPr>
          <p:cNvPr id="9223" name="圖片 6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0138" y="3141663"/>
            <a:ext cx="3160712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標題 1"/>
          <p:cNvSpPr>
            <a:spLocks noGrp="1"/>
          </p:cNvSpPr>
          <p:nvPr>
            <p:ph type="title"/>
          </p:nvPr>
        </p:nvSpPr>
        <p:spPr>
          <a:xfrm>
            <a:off x="871538" y="854075"/>
            <a:ext cx="8162925" cy="769938"/>
          </a:xfrm>
        </p:spPr>
        <p:txBody>
          <a:bodyPr/>
          <a:lstStyle/>
          <a:p>
            <a:r>
              <a:rPr lang="en-US" altLang="zh-TW" smtClean="0"/>
              <a:t>Rate of convergence</a:t>
            </a:r>
            <a:endParaRPr lang="zh-TW" altLang="en-US" smtClean="0"/>
          </a:p>
        </p:txBody>
      </p:sp>
      <p:sp>
        <p:nvSpPr>
          <p:cNvPr id="1024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400" smtClean="0"/>
              <a:t>The spectral radius of the matrix</a:t>
            </a:r>
          </a:p>
          <a:p>
            <a:endParaRPr lang="en-US" altLang="zh-TW" sz="2400" smtClean="0"/>
          </a:p>
          <a:p>
            <a:r>
              <a:rPr lang="en-US" altLang="zh-TW" sz="2400" smtClean="0"/>
              <a:t>is simply the maximum of the absolute value of the second largest eigenvalue and the absolute value of the smallest eigenvalue of W.</a:t>
            </a:r>
          </a:p>
          <a:p>
            <a:r>
              <a:rPr lang="en-US" altLang="zh-TW" sz="2400" smtClean="0"/>
              <a:t>Note that W=I-  L. Thus,</a:t>
            </a:r>
          </a:p>
          <a:p>
            <a:endParaRPr lang="en-US" altLang="zh-TW" sz="2400" smtClean="0"/>
          </a:p>
          <a:p>
            <a:r>
              <a:rPr lang="en-US" altLang="zh-TW" sz="2400" smtClean="0"/>
              <a:t>The spectral radius of the matrix</a:t>
            </a:r>
          </a:p>
          <a:p>
            <a:r>
              <a:rPr lang="en-US" altLang="zh-TW" sz="2400" smtClean="0"/>
              <a:t>is </a:t>
            </a:r>
          </a:p>
          <a:p>
            <a:r>
              <a:rPr lang="en-US" altLang="zh-TW" sz="2400" smtClean="0"/>
              <a:t>Where </a:t>
            </a:r>
            <a:r>
              <a:rPr lang="el-GR" altLang="zh-TW" sz="2400" smtClean="0"/>
              <a:t>λ</a:t>
            </a:r>
            <a:r>
              <a:rPr lang="en-US" altLang="zh-TW" sz="2400" baseline="-25000" smtClean="0"/>
              <a:t>i</a:t>
            </a:r>
            <a:r>
              <a:rPr lang="en-US" altLang="zh-TW" sz="2400" smtClean="0"/>
              <a:t>(L) is the ith largest eigenvalue of L</a:t>
            </a:r>
            <a:endParaRPr lang="zh-TW" altLang="en-US" sz="2400" smtClean="0"/>
          </a:p>
        </p:txBody>
      </p:sp>
      <p:graphicFrame>
        <p:nvGraphicFramePr>
          <p:cNvPr id="10244" name="物件 3"/>
          <p:cNvGraphicFramePr>
            <a:graphicFrameLocks noChangeAspect="1"/>
          </p:cNvGraphicFramePr>
          <p:nvPr/>
        </p:nvGraphicFramePr>
        <p:xfrm>
          <a:off x="6499225" y="1844675"/>
          <a:ext cx="1457325" cy="655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9" name="Formula" r:id="rId3" imgW="734060" imgH="330200" progId="Equation.Ribbit">
                  <p:embed/>
                </p:oleObj>
              </mc:Choice>
              <mc:Fallback>
                <p:oleObj name="Formula" r:id="rId3" imgW="734060" imgH="330200" progId="Equation.Ribbit">
                  <p:embed/>
                  <p:pic>
                    <p:nvPicPr>
                      <p:cNvPr id="0" name="物件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99225" y="1844675"/>
                        <a:ext cx="1457325" cy="655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5" name="物件 4"/>
          <p:cNvGraphicFramePr>
            <a:graphicFrameLocks noChangeAspect="1"/>
          </p:cNvGraphicFramePr>
          <p:nvPr/>
        </p:nvGraphicFramePr>
        <p:xfrm>
          <a:off x="3708400" y="4076700"/>
          <a:ext cx="188913" cy="236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0" name="Formula" r:id="rId5" imgW="95515" imgH="118439" progId="Equation.Ribbit">
                  <p:embed/>
                </p:oleObj>
              </mc:Choice>
              <mc:Fallback>
                <p:oleObj name="Formula" r:id="rId5" imgW="95515" imgH="118439" progId="Equation.Ribbit">
                  <p:embed/>
                  <p:pic>
                    <p:nvPicPr>
                      <p:cNvPr id="0" name="物件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8400" y="4076700"/>
                        <a:ext cx="188913" cy="236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6" name="物件 5"/>
          <p:cNvGraphicFramePr>
            <a:graphicFrameLocks noChangeAspect="1"/>
          </p:cNvGraphicFramePr>
          <p:nvPr/>
        </p:nvGraphicFramePr>
        <p:xfrm>
          <a:off x="1827213" y="4508500"/>
          <a:ext cx="4562475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1" name="Formula" r:id="rId7" imgW="2301240" imgH="179070" progId="Equation.Ribbit">
                  <p:embed/>
                </p:oleObj>
              </mc:Choice>
              <mc:Fallback>
                <p:oleObj name="Formula" r:id="rId7" imgW="2301240" imgH="179070" progId="Equation.Ribbit">
                  <p:embed/>
                  <p:pic>
                    <p:nvPicPr>
                      <p:cNvPr id="0" name="物件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7213" y="4508500"/>
                        <a:ext cx="4562475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7" name="Object 5"/>
          <p:cNvGraphicFramePr>
            <a:graphicFrameLocks noChangeAspect="1"/>
          </p:cNvGraphicFramePr>
          <p:nvPr/>
        </p:nvGraphicFramePr>
        <p:xfrm>
          <a:off x="6516688" y="4724400"/>
          <a:ext cx="1457325" cy="655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2" name="Formula" r:id="rId9" imgW="734060" imgH="330200" progId="Equation.Ribbit">
                  <p:embed/>
                </p:oleObj>
              </mc:Choice>
              <mc:Fallback>
                <p:oleObj name="Formula" r:id="rId9" imgW="734060" imgH="330200" progId="Equation.Ribbit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16688" y="4724400"/>
                        <a:ext cx="1457325" cy="655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8" name="物件 7"/>
          <p:cNvGraphicFramePr>
            <a:graphicFrameLocks noChangeAspect="1"/>
          </p:cNvGraphicFramePr>
          <p:nvPr/>
        </p:nvGraphicFramePr>
        <p:xfrm>
          <a:off x="1763713" y="5300663"/>
          <a:ext cx="4171950" cy="373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3" name="Formula" r:id="rId10" imgW="2005330" imgH="179070" progId="Equation.Ribbit">
                  <p:embed/>
                </p:oleObj>
              </mc:Choice>
              <mc:Fallback>
                <p:oleObj name="Formula" r:id="rId10" imgW="2005330" imgH="179070" progId="Equation.Ribbit">
                  <p:embed/>
                  <p:pic>
                    <p:nvPicPr>
                      <p:cNvPr id="0" name="物件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713" y="5300663"/>
                        <a:ext cx="4171950" cy="373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標題 1"/>
          <p:cNvSpPr>
            <a:spLocks noGrp="1"/>
          </p:cNvSpPr>
          <p:nvPr>
            <p:ph type="title"/>
          </p:nvPr>
        </p:nvSpPr>
        <p:spPr>
          <a:xfrm>
            <a:off x="871538" y="854075"/>
            <a:ext cx="8162925" cy="769938"/>
          </a:xfrm>
        </p:spPr>
        <p:txBody>
          <a:bodyPr/>
          <a:lstStyle/>
          <a:p>
            <a:r>
              <a:rPr lang="en-US" altLang="zh-TW" smtClean="0"/>
              <a:t>The fastest converence</a:t>
            </a:r>
            <a:endParaRPr lang="zh-TW" altLang="en-US" smtClean="0"/>
          </a:p>
        </p:txBody>
      </p:sp>
      <p:sp>
        <p:nvSpPr>
          <p:cNvPr id="11267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smtClean="0"/>
          </a:p>
        </p:txBody>
      </p:sp>
      <p:graphicFrame>
        <p:nvGraphicFramePr>
          <p:cNvPr id="11268" name="物件 4"/>
          <p:cNvGraphicFramePr>
            <a:graphicFrameLocks noChangeAspect="1"/>
          </p:cNvGraphicFramePr>
          <p:nvPr/>
        </p:nvGraphicFramePr>
        <p:xfrm>
          <a:off x="1476375" y="1989138"/>
          <a:ext cx="2851150" cy="73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9" name="Formula" r:id="rId3" imgW="1437640" imgH="368300" progId="Equation.Ribbit">
                  <p:embed/>
                </p:oleObj>
              </mc:Choice>
              <mc:Fallback>
                <p:oleObj name="Formula" r:id="rId3" imgW="1437640" imgH="368300" progId="Equation.Ribbit">
                  <p:embed/>
                  <p:pic>
                    <p:nvPicPr>
                      <p:cNvPr id="0" name="物件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75" y="1989138"/>
                        <a:ext cx="2851150" cy="730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554.1807"/>
  <p:tag name="ORIGINALWIDTH" val="783.652"/>
  <p:tag name="LATEXADDIN" val="\documentclass{article}&#10;\usepackage{amsmath}&#10;\pagestyle{empty}&#10;\begin{document}&#10;\begin{eqnarray*}&#10;&amp;&amp;(W -\frac{1}{n}{\bf 1}{\bf 1}^T)^2\\&#10;&amp;&amp;=W^2-\frac{1}{n}{\bf 1}{\bf 1}^T&#10;\end{eqnarray*}&#10;&#10;&#10;&#10;\end{document}"/>
  <p:tag name="IGUANATEXSIZE" val="20"/>
  <p:tag name="IGUANATEXCURSOR" val="188"/>
  <p:tag name="TRANSPARENCY" val="True"/>
  <p:tag name="FILENAME" val=""/>
  <p:tag name="LATEXENGINEID" val="0"/>
  <p:tag name="TEMPFOLDER" val="D:\AAcache\temp\"/>
  <p:tag name="LATEXFORMHEIGHT" val="312"/>
  <p:tag name="LATEXFORMWIDTH" val="384"/>
  <p:tag name="LATEXFORMWRAP" val="True"/>
  <p:tag name="BITMAPVECTOR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254.9681"/>
  <p:tag name="ORIGINALWIDTH" val="1555.306"/>
  <p:tag name="LATEXADDIN" val="\documentclass{article}&#10;\usepackage{amsmath}&#10;\pagestyle{empty}&#10;\begin{document}&#10;\begin{eqnarray*}&#10;(W -\frac{1}{n}{\bf 1}{\bf 1}^T)^t&#10;=W^t-\frac{1}{n}{\bf 1}{\bf 1}^T&#10;\end{eqnarray*}&#10;&#10;&#10;&#10;\end{document}"/>
  <p:tag name="IGUANATEXSIZE" val="20"/>
  <p:tag name="IGUANATEXCURSOR" val="133"/>
  <p:tag name="TRANSPARENCY" val="True"/>
  <p:tag name="FILENAME" val=""/>
  <p:tag name="LATEXENGINEID" val="0"/>
  <p:tag name="TEMPFOLDER" val="D:\AAcache\temp\"/>
  <p:tag name="LATEXFORMHEIGHT" val="312"/>
  <p:tag name="LATEXFORMWIDTH" val="384"/>
  <p:tag name="LATEXFORMWRAP" val="True"/>
  <p:tag name="BITMAPVECTOR" val="0"/>
</p:tagLst>
</file>

<file path=ppt/theme/theme1.xml><?xml version="1.0" encoding="utf-8"?>
<a:theme xmlns:a="http://schemas.openxmlformats.org/drawingml/2006/main" name="Bold Stripes">
  <a:themeElements>
    <a:clrScheme name="Bold Stripes 2">
      <a:dk1>
        <a:srgbClr val="000000"/>
      </a:dk1>
      <a:lt1>
        <a:srgbClr val="EAEAEA"/>
      </a:lt1>
      <a:dk2>
        <a:srgbClr val="003366"/>
      </a:dk2>
      <a:lt2>
        <a:srgbClr val="EAEAEA"/>
      </a:lt2>
      <a:accent1>
        <a:srgbClr val="FFFFFF"/>
      </a:accent1>
      <a:accent2>
        <a:srgbClr val="DDDDDD"/>
      </a:accent2>
      <a:accent3>
        <a:srgbClr val="F3F3F3"/>
      </a:accent3>
      <a:accent4>
        <a:srgbClr val="000000"/>
      </a:accent4>
      <a:accent5>
        <a:srgbClr val="FFFFFF"/>
      </a:accent5>
      <a:accent6>
        <a:srgbClr val="C8C8C8"/>
      </a:accent6>
      <a:hlink>
        <a:srgbClr val="336699"/>
      </a:hlink>
      <a:folHlink>
        <a:srgbClr val="9A0000"/>
      </a:folHlink>
    </a:clrScheme>
    <a:fontScheme name="Bold Stripes">
      <a:majorFont>
        <a:latin typeface="Verdana"/>
        <a:ea typeface="新細明體"/>
        <a:cs typeface=""/>
      </a:majorFont>
      <a:minorFont>
        <a:latin typeface="Verdana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新細明體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新細明體" charset="-120"/>
          </a:defRPr>
        </a:defPPr>
      </a:lstStyle>
    </a:lnDef>
  </a:objectDefaults>
  <a:extraClrSchemeLst>
    <a:extraClrScheme>
      <a:clrScheme name="Bold Stripes 1">
        <a:dk1>
          <a:srgbClr val="356677"/>
        </a:dk1>
        <a:lt1>
          <a:srgbClr val="FFFFFF"/>
        </a:lt1>
        <a:dk2>
          <a:srgbClr val="3E798E"/>
        </a:dk2>
        <a:lt2>
          <a:srgbClr val="FFFFCC"/>
        </a:lt2>
        <a:accent1>
          <a:srgbClr val="7FA0B1"/>
        </a:accent1>
        <a:accent2>
          <a:srgbClr val="3A7184"/>
        </a:accent2>
        <a:accent3>
          <a:srgbClr val="AFBEC6"/>
        </a:accent3>
        <a:accent4>
          <a:srgbClr val="DADADA"/>
        </a:accent4>
        <a:accent5>
          <a:srgbClr val="C0CDD5"/>
        </a:accent5>
        <a:accent6>
          <a:srgbClr val="346677"/>
        </a:accent6>
        <a:hlink>
          <a:srgbClr val="FFBF0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ld Stripes 2">
        <a:dk1>
          <a:srgbClr val="000000"/>
        </a:dk1>
        <a:lt1>
          <a:srgbClr val="EAEAEA"/>
        </a:lt1>
        <a:dk2>
          <a:srgbClr val="003366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336699"/>
        </a:hlink>
        <a:folHlink>
          <a:srgbClr val="9A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ld Stripes 3">
        <a:dk1>
          <a:srgbClr val="000000"/>
        </a:dk1>
        <a:lt1>
          <a:srgbClr val="EAEAEA"/>
        </a:lt1>
        <a:dk2>
          <a:srgbClr val="000000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777777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ld Stripes 4">
        <a:dk1>
          <a:srgbClr val="492417"/>
        </a:dk1>
        <a:lt1>
          <a:srgbClr val="D4D5C3"/>
        </a:lt1>
        <a:dk2>
          <a:srgbClr val="6E4900"/>
        </a:dk2>
        <a:lt2>
          <a:srgbClr val="B9BA9C"/>
        </a:lt2>
        <a:accent1>
          <a:srgbClr val="DBD8CF"/>
        </a:accent1>
        <a:accent2>
          <a:srgbClr val="C7C8B0"/>
        </a:accent2>
        <a:accent3>
          <a:srgbClr val="E6E7DE"/>
        </a:accent3>
        <a:accent4>
          <a:srgbClr val="3D1D12"/>
        </a:accent4>
        <a:accent5>
          <a:srgbClr val="EAE9E4"/>
        </a:accent5>
        <a:accent6>
          <a:srgbClr val="B4B59F"/>
        </a:accent6>
        <a:hlink>
          <a:srgbClr val="CC99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Designs\Bold Stripes.pot</Template>
  <TotalTime>9382</TotalTime>
  <Words>328</Words>
  <Application>Microsoft Office PowerPoint</Application>
  <PresentationFormat>如螢幕大小 (4:3)</PresentationFormat>
  <Paragraphs>59</Paragraphs>
  <Slides>8</Slides>
  <Notes>0</Notes>
  <HiddenSlides>0</HiddenSlides>
  <MMClips>0</MMClips>
  <ScaleCrop>false</ScaleCrop>
  <HeadingPairs>
    <vt:vector size="8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5" baseType="lpstr">
      <vt:lpstr>Verdana</vt:lpstr>
      <vt:lpstr>新細明體</vt:lpstr>
      <vt:lpstr>Arial</vt:lpstr>
      <vt:lpstr>Wingdings</vt:lpstr>
      <vt:lpstr>Times New Roman</vt:lpstr>
      <vt:lpstr>Bold Stripes</vt:lpstr>
      <vt:lpstr>Formula</vt:lpstr>
      <vt:lpstr>Distributed averaging consensus</vt:lpstr>
      <vt:lpstr>Motivation</vt:lpstr>
      <vt:lpstr>Distributed linear iterations</vt:lpstr>
      <vt:lpstr>Distributed linear iterations</vt:lpstr>
      <vt:lpstr>Condition for convergence</vt:lpstr>
      <vt:lpstr>Rate of convergence</vt:lpstr>
      <vt:lpstr>Rate of convergence</vt:lpstr>
      <vt:lpstr>The fastest converence</vt:lpstr>
    </vt:vector>
  </TitlesOfParts>
  <Company>NTHU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1: Basic Architectures and Principles of Packet Switches</dc:title>
  <dc:creator>C.S. Chang</dc:creator>
  <cp:lastModifiedBy>cschang</cp:lastModifiedBy>
  <cp:revision>188</cp:revision>
  <dcterms:created xsi:type="dcterms:W3CDTF">2005-09-11T07:42:25Z</dcterms:created>
  <dcterms:modified xsi:type="dcterms:W3CDTF">2023-10-27T04:39:16Z</dcterms:modified>
</cp:coreProperties>
</file>